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mp4"/>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11" r:id="rId2"/>
    <p:sldId id="344" r:id="rId3"/>
    <p:sldId id="322" r:id="rId4"/>
    <p:sldId id="346" r:id="rId5"/>
    <p:sldId id="351" r:id="rId6"/>
    <p:sldId id="345" r:id="rId7"/>
    <p:sldId id="342" r:id="rId8"/>
    <p:sldId id="336" r:id="rId9"/>
    <p:sldId id="335" r:id="rId10"/>
    <p:sldId id="329" r:id="rId11"/>
    <p:sldId id="338" r:id="rId12"/>
    <p:sldId id="339" r:id="rId13"/>
    <p:sldId id="340" r:id="rId14"/>
    <p:sldId id="343" r:id="rId15"/>
    <p:sldId id="341" r:id="rId16"/>
    <p:sldId id="328" r:id="rId17"/>
    <p:sldId id="349" r:id="rId18"/>
    <p:sldId id="350" r:id="rId19"/>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0"/>
        <a:cs typeface="+mn-cs"/>
      </a:defRPr>
    </a:lvl1pPr>
    <a:lvl2pPr marL="457200" algn="l" rtl="0" eaLnBrk="0" fontAlgn="base" hangingPunct="0">
      <a:spcBef>
        <a:spcPct val="0"/>
      </a:spcBef>
      <a:spcAft>
        <a:spcPct val="0"/>
      </a:spcAft>
      <a:defRPr kern="1200">
        <a:solidFill>
          <a:schemeClr val="tx1"/>
        </a:solidFill>
        <a:latin typeface="Arial" charset="0"/>
        <a:ea typeface="宋体" charset="0"/>
        <a:cs typeface="+mn-cs"/>
      </a:defRPr>
    </a:lvl2pPr>
    <a:lvl3pPr marL="914400" algn="l" rtl="0" eaLnBrk="0" fontAlgn="base" hangingPunct="0">
      <a:spcBef>
        <a:spcPct val="0"/>
      </a:spcBef>
      <a:spcAft>
        <a:spcPct val="0"/>
      </a:spcAft>
      <a:defRPr kern="1200">
        <a:solidFill>
          <a:schemeClr val="tx1"/>
        </a:solidFill>
        <a:latin typeface="Arial" charset="0"/>
        <a:ea typeface="宋体" charset="0"/>
        <a:cs typeface="+mn-cs"/>
      </a:defRPr>
    </a:lvl3pPr>
    <a:lvl4pPr marL="1371600" algn="l" rtl="0" eaLnBrk="0" fontAlgn="base" hangingPunct="0">
      <a:spcBef>
        <a:spcPct val="0"/>
      </a:spcBef>
      <a:spcAft>
        <a:spcPct val="0"/>
      </a:spcAft>
      <a:defRPr kern="1200">
        <a:solidFill>
          <a:schemeClr val="tx1"/>
        </a:solidFill>
        <a:latin typeface="Arial" charset="0"/>
        <a:ea typeface="宋体" charset="0"/>
        <a:cs typeface="+mn-cs"/>
      </a:defRPr>
    </a:lvl4pPr>
    <a:lvl5pPr marL="1828800" algn="l" rtl="0" eaLnBrk="0" fontAlgn="base" hangingPunct="0">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B0F1"/>
    <a:srgbClr val="006DC0"/>
    <a:srgbClr val="F17822"/>
    <a:srgbClr val="FAAA21"/>
    <a:srgbClr val="D9112E"/>
    <a:srgbClr val="202833"/>
    <a:srgbClr val="EE1C39"/>
    <a:srgbClr val="0B0D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05" autoAdjust="0"/>
    <p:restoredTop sz="87350"/>
  </p:normalViewPr>
  <p:slideViewPr>
    <p:cSldViewPr snapToGrid="0">
      <p:cViewPr varScale="1">
        <p:scale>
          <a:sx n="114" d="100"/>
          <a:sy n="114" d="100"/>
        </p:scale>
        <p:origin x="640" y="16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4455E87A-3F82-E24E-B8F2-F1F986ACE38F}" type="datetimeFigureOut">
              <a:rPr lang="zh-CN" altLang="en-US"/>
              <a:pPr>
                <a:defRPr/>
              </a:pPr>
              <a:t>16/9/30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等线" charset="0"/>
                <a:ea typeface="等线" charset="0"/>
              </a:defRPr>
            </a:lvl1pPr>
          </a:lstStyle>
          <a:p>
            <a:pPr>
              <a:defRPr/>
            </a:pPr>
            <a:fld id="{3641567A-0810-304A-AA46-A28379572DEB}" type="slidenum">
              <a:rPr lang="zh-CN" altLang="en-US"/>
              <a:pPr>
                <a:defRPr/>
              </a:pPr>
              <a:t>‹#›</a:t>
            </a:fld>
            <a:endParaRPr lang="zh-CN" altLang="en-US"/>
          </a:p>
        </p:txBody>
      </p:sp>
    </p:spTree>
    <p:extLst>
      <p:ext uri="{BB962C8B-B14F-4D97-AF65-F5344CB8AC3E}">
        <p14:creationId xmlns:p14="http://schemas.microsoft.com/office/powerpoint/2010/main" val="631704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zh-CN" sz="1200" kern="1200" dirty="0" smtClean="0">
                <a:solidFill>
                  <a:schemeClr val="tx1"/>
                </a:solidFill>
                <a:effectLst/>
                <a:latin typeface="+mn-lt"/>
                <a:ea typeface="+mn-ea"/>
                <a:cs typeface="+mn-cs"/>
              </a:rPr>
              <a:t>First of all, this is the whole development team of Quick Note, and they are all here right now.</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Our team is called CEIL. It is the combination of initial characters of English names of group members. It is also a very classical and meaningful function name in computer science.</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2662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DA53C3A5-111D-0B4F-B4A8-427160B8D066}" type="slidenum">
              <a:rPr lang="zh-CN" altLang="en-US">
                <a:latin typeface="等线" charset="0"/>
                <a:ea typeface="等线" charset="0"/>
              </a:rPr>
              <a:pPr/>
              <a:t>2</a:t>
            </a:fld>
            <a:endParaRPr lang="zh-CN" altLang="en-US">
              <a:latin typeface="等线" charset="0"/>
              <a:ea typeface="等线" charset="0"/>
            </a:endParaRPr>
          </a:p>
        </p:txBody>
      </p:sp>
    </p:spTree>
    <p:extLst>
      <p:ext uri="{BB962C8B-B14F-4D97-AF65-F5344CB8AC3E}">
        <p14:creationId xmlns:p14="http://schemas.microsoft.com/office/powerpoint/2010/main" val="1554725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As you can see here, it allows the user to create and manage their own group so that the sharing could be done on the group level. For example, the user could create a group called module 1 and add all students taking this module into this group</a:t>
            </a:r>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12</a:t>
            </a:fld>
            <a:endParaRPr lang="zh-CN" altLang="en-US"/>
          </a:p>
        </p:txBody>
      </p:sp>
    </p:spTree>
    <p:extLst>
      <p:ext uri="{BB962C8B-B14F-4D97-AF65-F5344CB8AC3E}">
        <p14:creationId xmlns:p14="http://schemas.microsoft.com/office/powerpoint/2010/main" val="1597403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so that he just needs to share the note or the notebook one time to this group, all users under this group could receive the shared note or the notebook.</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Additionally, since we have a database and tag classification function, the combination of these two would help build a module or lecture-specific notes database. And I think it is particularly useful since if notes are public, we can gather thousands of notes about a specified lecture or topic in one second.</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13</a:t>
            </a:fld>
            <a:endParaRPr lang="zh-CN" altLang="en-US"/>
          </a:p>
        </p:txBody>
      </p:sp>
    </p:spTree>
    <p:extLst>
      <p:ext uri="{BB962C8B-B14F-4D97-AF65-F5344CB8AC3E}">
        <p14:creationId xmlns:p14="http://schemas.microsoft.com/office/powerpoint/2010/main" val="1610138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app supports online synchronization and offline use. This mechanism will enable students to take notes without the internet. All the notes will be saved automatically and updated to the server next time with the internet connected. Moreover, notes can be retrieved from anywhere at any time as long as there is internet connection. </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14</a:t>
            </a:fld>
            <a:endParaRPr lang="zh-CN" altLang="en-US"/>
          </a:p>
        </p:txBody>
      </p:sp>
    </p:spTree>
    <p:extLst>
      <p:ext uri="{BB962C8B-B14F-4D97-AF65-F5344CB8AC3E}">
        <p14:creationId xmlns:p14="http://schemas.microsoft.com/office/powerpoint/2010/main" val="1871637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We made our Quick-Note run on both Mac OS and Windows (7 &amp; 10) as native desktop apps. Additionally, we also provided a web version which is running on school Linux server right now. Anyone could use our application in the web browser as long as there is internet.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 interfaces remain consistent among different platform so that the user wont get confused.</a:t>
            </a:r>
            <a:endParaRPr lang="zh-CN"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15</a:t>
            </a:fld>
            <a:endParaRPr lang="zh-CN" altLang="en-US"/>
          </a:p>
        </p:txBody>
      </p:sp>
    </p:spTree>
    <p:extLst>
      <p:ext uri="{BB962C8B-B14F-4D97-AF65-F5344CB8AC3E}">
        <p14:creationId xmlns:p14="http://schemas.microsoft.com/office/powerpoint/2010/main" val="270228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other aspect that distinguishes our application is its research usage. The application could track activities of the user under the permission, such as the web surfing history, multimedia usage and etc. These metadata could be automatically collected within the app as excel file so that the researcher could investigate on them for any research purpose.</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16</a:t>
            </a:fld>
            <a:endParaRPr lang="zh-CN" altLang="en-US"/>
          </a:p>
        </p:txBody>
      </p:sp>
    </p:spTree>
    <p:extLst>
      <p:ext uri="{BB962C8B-B14F-4D97-AF65-F5344CB8AC3E}">
        <p14:creationId xmlns:p14="http://schemas.microsoft.com/office/powerpoint/2010/main" val="99205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Currently, the application is running on the university server which is partially maintained by IT service, so anyone in the campus could use it. Moreover, it has gone through a complete alpha testing, which means it is ready to be used by a large group of users. However, it is still under the beta testing, indicating it may still not be stable when it is being used widely. So here is the URL of our </a:t>
            </a:r>
            <a:r>
              <a:rPr lang="en-US" altLang="zh-CN" sz="1200" kern="1200" dirty="0" err="1" smtClean="0">
                <a:solidFill>
                  <a:schemeClr val="tx1"/>
                </a:solidFill>
                <a:effectLst/>
                <a:latin typeface="+mn-lt"/>
                <a:ea typeface="+mn-ea"/>
                <a:cs typeface="+mn-cs"/>
              </a:rPr>
              <a:t>QuickNote</a:t>
            </a:r>
            <a:r>
              <a:rPr lang="en-US" altLang="zh-CN" sz="1200" kern="1200" dirty="0" smtClean="0">
                <a:solidFill>
                  <a:schemeClr val="tx1"/>
                </a:solidFill>
                <a:effectLst/>
                <a:latin typeface="+mn-lt"/>
                <a:ea typeface="+mn-ea"/>
                <a:cs typeface="+mn-cs"/>
              </a:rPr>
              <a:t>, anyone interested are extremely welcome to have a try on it and give us any suggestion you could think of. We really appreciate your help and ideas.</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17</a:t>
            </a:fld>
            <a:endParaRPr lang="zh-CN" altLang="en-US"/>
          </a:p>
        </p:txBody>
      </p:sp>
    </p:spTree>
    <p:extLst>
      <p:ext uri="{BB962C8B-B14F-4D97-AF65-F5344CB8AC3E}">
        <p14:creationId xmlns:p14="http://schemas.microsoft.com/office/powerpoint/2010/main" val="40795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application distinguishes from the common note-taking application from two sides. The first is its practical and powerful functionalities. Apart from the basic functionalities shared by most common note-taking applications, such as rich text editing, note and notebook classification and tagging</a:t>
            </a:r>
            <a:endParaRPr kumimoji="1" lang="zh-CN" altLang="en-US" dirty="0"/>
          </a:p>
        </p:txBody>
      </p:sp>
      <p:sp>
        <p:nvSpPr>
          <p:cNvPr id="2662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DA53C3A5-111D-0B4F-B4A8-427160B8D066}" type="slidenum">
              <a:rPr lang="zh-CN" altLang="en-US">
                <a:latin typeface="等线" charset="0"/>
                <a:ea typeface="等线" charset="0"/>
              </a:rPr>
              <a:pPr/>
              <a:t>4</a:t>
            </a:fld>
            <a:endParaRPr lang="zh-CN" altLang="en-US">
              <a:latin typeface="等线" charset="0"/>
              <a:ea typeface="等线" charset="0"/>
            </a:endParaRPr>
          </a:p>
        </p:txBody>
      </p:sp>
    </p:spTree>
    <p:extLst>
      <p:ext uri="{BB962C8B-B14F-4D97-AF65-F5344CB8AC3E}">
        <p14:creationId xmlns:p14="http://schemas.microsoft.com/office/powerpoint/2010/main" val="53586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application distinguishes from the common note-taking application from two sides. The first is its practical and powerful functionalities. Apart from the basic functionalities shared by most common note-taking applications, such as rich text editing, note and notebook classification and tagging</a:t>
            </a:r>
            <a:endParaRPr kumimoji="1" lang="zh-CN" altLang="en-US" dirty="0"/>
          </a:p>
        </p:txBody>
      </p:sp>
      <p:sp>
        <p:nvSpPr>
          <p:cNvPr id="2662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DA53C3A5-111D-0B4F-B4A8-427160B8D066}" type="slidenum">
              <a:rPr lang="zh-CN" altLang="en-US">
                <a:latin typeface="等线" charset="0"/>
                <a:ea typeface="等线" charset="0"/>
              </a:rPr>
              <a:pPr/>
              <a:t>5</a:t>
            </a:fld>
            <a:endParaRPr lang="zh-CN" altLang="en-US">
              <a:latin typeface="等线" charset="0"/>
              <a:ea typeface="等线" charset="0"/>
            </a:endParaRPr>
          </a:p>
        </p:txBody>
      </p:sp>
    </p:spTree>
    <p:extLst>
      <p:ext uri="{BB962C8B-B14F-4D97-AF65-F5344CB8AC3E}">
        <p14:creationId xmlns:p14="http://schemas.microsoft.com/office/powerpoint/2010/main" val="211473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it provides</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 number of distinct features, including Multimedia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Drag &amp; Drop</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cloud storage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audio and video recording</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share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Online synchronized and offline used</a:t>
            </a:r>
            <a:r>
              <a:rPr lang="zh-CN" altLang="zh-CN"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Cross-platform and etc. </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6</a:t>
            </a:fld>
            <a:endParaRPr lang="zh-CN" altLang="en-US"/>
          </a:p>
        </p:txBody>
      </p:sp>
    </p:spTree>
    <p:extLst>
      <p:ext uri="{BB962C8B-B14F-4D97-AF65-F5344CB8AC3E}">
        <p14:creationId xmlns:p14="http://schemas.microsoft.com/office/powerpoint/2010/main" val="217036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kumimoji="1" lang="en-US" altLang="zh-CN" dirty="0" smtClean="0"/>
              <a:t>One special feature of our application is that it could insert videos, images, pdfs or even web pages into the note directly, which is one feature that no other note-taking apps has realized so far. The videos and audios could be played inside the note. The webpage could also be manipulated within the app.</a:t>
            </a:r>
          </a:p>
          <a:p>
            <a:r>
              <a:rPr kumimoji="1" lang="en-US" altLang="zh-CN" dirty="0" smtClean="0"/>
              <a:t> </a:t>
            </a:r>
          </a:p>
          <a:p>
            <a:r>
              <a:rPr kumimoji="1" lang="en-US" altLang="zh-CN" dirty="0" smtClean="0"/>
              <a:t>Another spot light is that pdf, images, videos and audios could be opened inside the app and there is an embedded web browser, which supports the multi-tasking of the user. For example, when a student is taking notes, he may need to open several files for reference, watching a tutorial video or even searching for information on the internet. </a:t>
            </a:r>
          </a:p>
        </p:txBody>
      </p:sp>
      <p:sp>
        <p:nvSpPr>
          <p:cNvPr id="2662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DA53C3A5-111D-0B4F-B4A8-427160B8D066}" type="slidenum">
              <a:rPr lang="zh-CN" altLang="en-US">
                <a:latin typeface="等线" charset="0"/>
                <a:ea typeface="等线" charset="0"/>
              </a:rPr>
              <a:pPr/>
              <a:t>7</a:t>
            </a:fld>
            <a:endParaRPr lang="zh-CN" altLang="en-US">
              <a:latin typeface="等线" charset="0"/>
              <a:ea typeface="等线" charset="0"/>
            </a:endParaRPr>
          </a:p>
        </p:txBody>
      </p:sp>
    </p:spTree>
    <p:extLst>
      <p:ext uri="{BB962C8B-B14F-4D97-AF65-F5344CB8AC3E}">
        <p14:creationId xmlns:p14="http://schemas.microsoft.com/office/powerpoint/2010/main" val="209359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second amazing feature is that we could drag and drop any </a:t>
            </a:r>
            <a:r>
              <a:rPr lang="en-US" altLang="zh-CN" sz="1200" kern="1200" dirty="0" err="1" smtClean="0">
                <a:solidFill>
                  <a:schemeClr val="tx1"/>
                </a:solidFill>
                <a:effectLst/>
                <a:latin typeface="+mn-lt"/>
                <a:ea typeface="+mn-ea"/>
                <a:cs typeface="+mn-cs"/>
              </a:rPr>
              <a:t>dragable</a:t>
            </a:r>
            <a:r>
              <a:rPr lang="en-US" altLang="zh-CN" sz="1200" kern="1200" dirty="0" smtClean="0">
                <a:solidFill>
                  <a:schemeClr val="tx1"/>
                </a:solidFill>
                <a:effectLst/>
                <a:latin typeface="+mn-lt"/>
                <a:ea typeface="+mn-ea"/>
                <a:cs typeface="+mn-cs"/>
              </a:rPr>
              <a:t> elements, such as pictures, links from the embedded web browsers into our notes. The links for them will be saved automatically, which is very convenient for reference later. The link could also be opened in the embedded web browser.</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2662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DA53C3A5-111D-0B4F-B4A8-427160B8D066}" type="slidenum">
              <a:rPr lang="zh-CN" altLang="en-US">
                <a:latin typeface="等线" charset="0"/>
                <a:ea typeface="等线" charset="0"/>
              </a:rPr>
              <a:pPr/>
              <a:t>8</a:t>
            </a:fld>
            <a:endParaRPr lang="zh-CN" altLang="en-US">
              <a:latin typeface="等线" charset="0"/>
              <a:ea typeface="等线" charset="0"/>
            </a:endParaRPr>
          </a:p>
        </p:txBody>
      </p:sp>
    </p:spTree>
    <p:extLst>
      <p:ext uri="{BB962C8B-B14F-4D97-AF65-F5344CB8AC3E}">
        <p14:creationId xmlns:p14="http://schemas.microsoft.com/office/powerpoint/2010/main" val="8435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400" dirty="0" smtClean="0"/>
              <a:t>The app supports cloud storage, which means every user has their own cloud space to store any file within the note. The app provides a clear and straight interface for the user to categorize and manage their files on their own will. As you can see, this interface is just like a simple but powerful file system. It </a:t>
            </a:r>
            <a:r>
              <a:rPr kumimoji="1" lang="en-US" altLang="zh-CN" sz="4400" b="0" dirty="0" smtClean="0"/>
              <a:t>also allows </a:t>
            </a:r>
            <a:r>
              <a:rPr kumimoji="1" lang="en-US" altLang="zh-CN" sz="2400" dirty="0" smtClean="0"/>
              <a:t>the user to insert the stored files into the note directly, which makes it much easier for the user to take notes.</a:t>
            </a: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9</a:t>
            </a:fld>
            <a:endParaRPr lang="zh-CN" altLang="en-US"/>
          </a:p>
        </p:txBody>
      </p:sp>
    </p:spTree>
    <p:extLst>
      <p:ext uri="{BB962C8B-B14F-4D97-AF65-F5344CB8AC3E}">
        <p14:creationId xmlns:p14="http://schemas.microsoft.com/office/powerpoint/2010/main" val="1334513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The app allows the user to do audio and video recording and could help upload these recorded files to the cloud storage directly. This functionality could improve the efficiency of students in lessons significantly. It also allows students to take pictures using the webcam of the computer. This is really useful in practice because we find that students in UNNC always want to take picture of what is written on the blackboard so that they could save time in class and research on them later after class.</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10</a:t>
            </a:fld>
            <a:endParaRPr lang="zh-CN" altLang="en-US"/>
          </a:p>
        </p:txBody>
      </p:sp>
    </p:spTree>
    <p:extLst>
      <p:ext uri="{BB962C8B-B14F-4D97-AF65-F5344CB8AC3E}">
        <p14:creationId xmlns:p14="http://schemas.microsoft.com/office/powerpoint/2010/main" val="676282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Notes or the whole notebooks could be shared among users so that it is very convenient for students to exchange ideas about modules or lectures, which would do a lot to the learning process of students in UNNC. </a:t>
            </a:r>
            <a:endParaRPr kumimoji="1" lang="zh-CN" altLang="en-US" dirty="0"/>
          </a:p>
        </p:txBody>
      </p:sp>
      <p:sp>
        <p:nvSpPr>
          <p:cNvPr id="4" name="幻灯片编号占位符 3"/>
          <p:cNvSpPr>
            <a:spLocks noGrp="1"/>
          </p:cNvSpPr>
          <p:nvPr>
            <p:ph type="sldNum" sz="quarter" idx="10"/>
          </p:nvPr>
        </p:nvSpPr>
        <p:spPr/>
        <p:txBody>
          <a:bodyPr/>
          <a:lstStyle/>
          <a:p>
            <a:pPr>
              <a:defRPr/>
            </a:pPr>
            <a:fld id="{3641567A-0810-304A-AA46-A28379572DEB}" type="slidenum">
              <a:rPr lang="zh-CN" altLang="en-US" smtClean="0"/>
              <a:pPr>
                <a:defRPr/>
              </a:pPr>
              <a:t>11</a:t>
            </a:fld>
            <a:endParaRPr lang="zh-CN" altLang="en-US"/>
          </a:p>
        </p:txBody>
      </p:sp>
    </p:spTree>
    <p:extLst>
      <p:ext uri="{BB962C8B-B14F-4D97-AF65-F5344CB8AC3E}">
        <p14:creationId xmlns:p14="http://schemas.microsoft.com/office/powerpoint/2010/main" val="1163980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7BE728BF-AE6A-0D4E-A8F6-A87CC1FDCDB2}" type="datetimeFigureOut">
              <a:rPr lang="zh-CN" altLang="en-US"/>
              <a:pPr>
                <a:defRPr/>
              </a:pPr>
              <a:t>16/9/30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037F2E5-416C-9A44-86CA-751FE3BBE224}" type="slidenum">
              <a:rPr lang="zh-CN" altLang="en-US"/>
              <a:pPr>
                <a:defRPr/>
              </a:pPr>
              <a:t>‹#›</a:t>
            </a:fld>
            <a:endParaRPr lang="zh-CN" altLang="en-US"/>
          </a:p>
        </p:txBody>
      </p:sp>
    </p:spTree>
    <p:extLst>
      <p:ext uri="{BB962C8B-B14F-4D97-AF65-F5344CB8AC3E}">
        <p14:creationId xmlns:p14="http://schemas.microsoft.com/office/powerpoint/2010/main" val="524872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2C8CA13-571C-884E-8B74-69ABAD9FA1AF}" type="datetimeFigureOut">
              <a:rPr lang="zh-CN" altLang="en-US"/>
              <a:pPr>
                <a:defRPr/>
              </a:pPr>
              <a:t>16/9/30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33861AF-3314-3D43-8F72-5DF754F2FAD3}" type="slidenum">
              <a:rPr lang="zh-CN" altLang="en-US"/>
              <a:pPr>
                <a:defRPr/>
              </a:pPr>
              <a:t>‹#›</a:t>
            </a:fld>
            <a:endParaRPr lang="zh-CN" altLang="en-US"/>
          </a:p>
        </p:txBody>
      </p:sp>
    </p:spTree>
    <p:extLst>
      <p:ext uri="{BB962C8B-B14F-4D97-AF65-F5344CB8AC3E}">
        <p14:creationId xmlns:p14="http://schemas.microsoft.com/office/powerpoint/2010/main" val="11280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DCA4FD3-7023-8341-A2FA-01AC24FAC9E8}" type="datetimeFigureOut">
              <a:rPr lang="zh-CN" altLang="en-US"/>
              <a:pPr>
                <a:defRPr/>
              </a:pPr>
              <a:t>16/9/30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C878B41-B77A-7748-B75E-0D92B1EA8C0E}" type="slidenum">
              <a:rPr lang="zh-CN" altLang="en-US"/>
              <a:pPr>
                <a:defRPr/>
              </a:pPr>
              <a:t>‹#›</a:t>
            </a:fld>
            <a:endParaRPr lang="zh-CN" altLang="en-US"/>
          </a:p>
        </p:txBody>
      </p:sp>
    </p:spTree>
    <p:extLst>
      <p:ext uri="{BB962C8B-B14F-4D97-AF65-F5344CB8AC3E}">
        <p14:creationId xmlns:p14="http://schemas.microsoft.com/office/powerpoint/2010/main" val="112004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4F2A794-5C68-5542-A659-3E3998DA750D}" type="datetimeFigureOut">
              <a:rPr lang="zh-CN" altLang="en-US"/>
              <a:pPr>
                <a:defRPr/>
              </a:pPr>
              <a:t>16/9/30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241A846-7D86-C74F-8B8C-0C5EEC637A0D}" type="slidenum">
              <a:rPr lang="zh-CN" altLang="en-US"/>
              <a:pPr>
                <a:defRPr/>
              </a:pPr>
              <a:t>‹#›</a:t>
            </a:fld>
            <a:endParaRPr lang="zh-CN" altLang="en-US"/>
          </a:p>
        </p:txBody>
      </p:sp>
    </p:spTree>
    <p:extLst>
      <p:ext uri="{BB962C8B-B14F-4D97-AF65-F5344CB8AC3E}">
        <p14:creationId xmlns:p14="http://schemas.microsoft.com/office/powerpoint/2010/main" val="327254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pPr>
              <a:defRPr/>
            </a:pPr>
            <a:fld id="{18ABEF33-112F-7748-A852-B10AF3F55235}" type="datetimeFigureOut">
              <a:rPr lang="zh-CN" altLang="en-US"/>
              <a:pPr>
                <a:defRPr/>
              </a:pPr>
              <a:t>16/9/30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E161BF0-2828-974B-9FC9-2E4E3671FB95}" type="slidenum">
              <a:rPr lang="zh-CN" altLang="en-US"/>
              <a:pPr>
                <a:defRPr/>
              </a:pPr>
              <a:t>‹#›</a:t>
            </a:fld>
            <a:endParaRPr lang="zh-CN" altLang="en-US"/>
          </a:p>
        </p:txBody>
      </p:sp>
    </p:spTree>
    <p:extLst>
      <p:ext uri="{BB962C8B-B14F-4D97-AF65-F5344CB8AC3E}">
        <p14:creationId xmlns:p14="http://schemas.microsoft.com/office/powerpoint/2010/main" val="1572276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83D215F-BED2-EF4B-ACF5-923F83964CC9}" type="datetimeFigureOut">
              <a:rPr lang="zh-CN" altLang="en-US"/>
              <a:pPr>
                <a:defRPr/>
              </a:pPr>
              <a:t>16/9/30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E842B09-8DE7-F946-A5A6-F34A7663CDC3}" type="slidenum">
              <a:rPr lang="zh-CN" altLang="en-US"/>
              <a:pPr>
                <a:defRPr/>
              </a:pPr>
              <a:t>‹#›</a:t>
            </a:fld>
            <a:endParaRPr lang="zh-CN" altLang="en-US"/>
          </a:p>
        </p:txBody>
      </p:sp>
    </p:spTree>
    <p:extLst>
      <p:ext uri="{BB962C8B-B14F-4D97-AF65-F5344CB8AC3E}">
        <p14:creationId xmlns:p14="http://schemas.microsoft.com/office/powerpoint/2010/main" val="26945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CEB8E835-A466-4A42-8C1C-1D0ED44A581E}" type="datetimeFigureOut">
              <a:rPr lang="zh-CN" altLang="en-US"/>
              <a:pPr>
                <a:defRPr/>
              </a:pPr>
              <a:t>16/9/30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F261E53-FC78-B041-ADCC-64C062E6992E}" type="slidenum">
              <a:rPr lang="zh-CN" altLang="en-US"/>
              <a:pPr>
                <a:defRPr/>
              </a:pPr>
              <a:t>‹#›</a:t>
            </a:fld>
            <a:endParaRPr lang="zh-CN" altLang="en-US"/>
          </a:p>
        </p:txBody>
      </p:sp>
    </p:spTree>
    <p:extLst>
      <p:ext uri="{BB962C8B-B14F-4D97-AF65-F5344CB8AC3E}">
        <p14:creationId xmlns:p14="http://schemas.microsoft.com/office/powerpoint/2010/main" val="1703964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F490AF78-2BE9-2E48-B3A6-FD350FDE0CFC}" type="datetimeFigureOut">
              <a:rPr lang="zh-CN" altLang="en-US"/>
              <a:pPr>
                <a:defRPr/>
              </a:pPr>
              <a:t>16/9/30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E9AAB6D-3D26-734D-985E-81E2286F8ABB}" type="slidenum">
              <a:rPr lang="zh-CN" altLang="en-US"/>
              <a:pPr>
                <a:defRPr/>
              </a:pPr>
              <a:t>‹#›</a:t>
            </a:fld>
            <a:endParaRPr lang="zh-CN" altLang="en-US"/>
          </a:p>
        </p:txBody>
      </p:sp>
    </p:spTree>
    <p:extLst>
      <p:ext uri="{BB962C8B-B14F-4D97-AF65-F5344CB8AC3E}">
        <p14:creationId xmlns:p14="http://schemas.microsoft.com/office/powerpoint/2010/main" val="35240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EC9DF17-A72A-DA4C-9167-5EED3E797CD2}" type="datetimeFigureOut">
              <a:rPr lang="zh-CN" altLang="en-US"/>
              <a:pPr>
                <a:defRPr/>
              </a:pPr>
              <a:t>16/9/30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B1E41C80-4477-C74F-9601-BB3C63940C07}" type="slidenum">
              <a:rPr lang="zh-CN" altLang="en-US"/>
              <a:pPr>
                <a:defRPr/>
              </a:pPr>
              <a:t>‹#›</a:t>
            </a:fld>
            <a:endParaRPr lang="zh-CN" altLang="en-US"/>
          </a:p>
        </p:txBody>
      </p:sp>
    </p:spTree>
    <p:extLst>
      <p:ext uri="{BB962C8B-B14F-4D97-AF65-F5344CB8AC3E}">
        <p14:creationId xmlns:p14="http://schemas.microsoft.com/office/powerpoint/2010/main" val="1600028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3"/>
          <p:cNvSpPr>
            <a:spLocks noGrp="1"/>
          </p:cNvSpPr>
          <p:nvPr>
            <p:ph type="dt" sz="half" idx="10"/>
          </p:nvPr>
        </p:nvSpPr>
        <p:spPr/>
        <p:txBody>
          <a:bodyPr/>
          <a:lstStyle>
            <a:lvl1pPr>
              <a:defRPr/>
            </a:lvl1pPr>
          </a:lstStyle>
          <a:p>
            <a:pPr>
              <a:defRPr/>
            </a:pPr>
            <a:fld id="{B9C99D7D-E029-B04E-B534-71EAF9EDE9B6}" type="datetimeFigureOut">
              <a:rPr lang="zh-CN" altLang="en-US"/>
              <a:pPr>
                <a:defRPr/>
              </a:pPr>
              <a:t>16/9/30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46889F5-C0A3-2A41-B5E0-A527889B378F}" type="slidenum">
              <a:rPr lang="zh-CN" altLang="en-US"/>
              <a:pPr>
                <a:defRPr/>
              </a:pPr>
              <a:t>‹#›</a:t>
            </a:fld>
            <a:endParaRPr lang="zh-CN" altLang="en-US"/>
          </a:p>
        </p:txBody>
      </p:sp>
    </p:spTree>
    <p:extLst>
      <p:ext uri="{BB962C8B-B14F-4D97-AF65-F5344CB8AC3E}">
        <p14:creationId xmlns:p14="http://schemas.microsoft.com/office/powerpoint/2010/main" val="160051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3"/>
          <p:cNvSpPr>
            <a:spLocks noGrp="1"/>
          </p:cNvSpPr>
          <p:nvPr>
            <p:ph type="dt" sz="half" idx="10"/>
          </p:nvPr>
        </p:nvSpPr>
        <p:spPr/>
        <p:txBody>
          <a:bodyPr/>
          <a:lstStyle>
            <a:lvl1pPr>
              <a:defRPr/>
            </a:lvl1pPr>
          </a:lstStyle>
          <a:p>
            <a:pPr>
              <a:defRPr/>
            </a:pPr>
            <a:fld id="{F70DC6B5-8C63-F647-B271-3A01A23C9053}" type="datetimeFigureOut">
              <a:rPr lang="zh-CN" altLang="en-US"/>
              <a:pPr>
                <a:defRPr/>
              </a:pPr>
              <a:t>16/9/30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4AB4E56-EA3D-2944-8850-5FB7F11D80A3}" type="slidenum">
              <a:rPr lang="zh-CN" altLang="en-US"/>
              <a:pPr>
                <a:defRPr/>
              </a:pPr>
              <a:t>‹#›</a:t>
            </a:fld>
            <a:endParaRPr lang="zh-CN" altLang="en-US"/>
          </a:p>
        </p:txBody>
      </p:sp>
    </p:spTree>
    <p:extLst>
      <p:ext uri="{BB962C8B-B14F-4D97-AF65-F5344CB8AC3E}">
        <p14:creationId xmlns:p14="http://schemas.microsoft.com/office/powerpoint/2010/main" val="20403328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A81A39E5-63BB-A240-BDC5-CF3BB390494C}" type="datetimeFigureOut">
              <a:rPr lang="zh-CN" altLang="en-US"/>
              <a:pPr>
                <a:defRPr/>
              </a:pPr>
              <a:t>16/9/30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Open Sans" charset="0"/>
                <a:ea typeface="冬青黑体简体中文 W3" charset="-122"/>
              </a:defRPr>
            </a:lvl1pPr>
          </a:lstStyle>
          <a:p>
            <a:pPr>
              <a:defRPr/>
            </a:pPr>
            <a:fld id="{547A57E7-7E9D-4545-9AF5-DA8F0CC9965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Roboto"/>
          <a:ea typeface="微软雅黑" pitchFamily="34" charset="-122"/>
        </a:defRPr>
      </a:lvl2pPr>
      <a:lvl3pPr algn="l" rtl="0" eaLnBrk="0" fontAlgn="base" hangingPunct="0">
        <a:lnSpc>
          <a:spcPct val="90000"/>
        </a:lnSpc>
        <a:spcBef>
          <a:spcPct val="0"/>
        </a:spcBef>
        <a:spcAft>
          <a:spcPct val="0"/>
        </a:spcAft>
        <a:defRPr sz="4400">
          <a:solidFill>
            <a:schemeClr val="tx1"/>
          </a:solidFill>
          <a:latin typeface="Roboto"/>
          <a:ea typeface="微软雅黑" pitchFamily="34" charset="-122"/>
        </a:defRPr>
      </a:lvl3pPr>
      <a:lvl4pPr algn="l" rtl="0" eaLnBrk="0" fontAlgn="base" hangingPunct="0">
        <a:lnSpc>
          <a:spcPct val="90000"/>
        </a:lnSpc>
        <a:spcBef>
          <a:spcPct val="0"/>
        </a:spcBef>
        <a:spcAft>
          <a:spcPct val="0"/>
        </a:spcAft>
        <a:defRPr sz="4400">
          <a:solidFill>
            <a:schemeClr val="tx1"/>
          </a:solidFill>
          <a:latin typeface="Roboto"/>
          <a:ea typeface="微软雅黑" pitchFamily="34" charset="-122"/>
        </a:defRPr>
      </a:lvl4pPr>
      <a:lvl5pPr algn="l" rtl="0" eaLnBrk="0" fontAlgn="base" hangingPunct="0">
        <a:lnSpc>
          <a:spcPct val="90000"/>
        </a:lnSpc>
        <a:spcBef>
          <a:spcPct val="0"/>
        </a:spcBef>
        <a:spcAft>
          <a:spcPct val="0"/>
        </a:spcAft>
        <a:defRPr sz="4400">
          <a:solidFill>
            <a:schemeClr val="tx1"/>
          </a:solidFill>
          <a:latin typeface="Roboto"/>
          <a:ea typeface="微软雅黑" pitchFamily="34" charset="-122"/>
        </a:defRPr>
      </a:lvl5pPr>
      <a:lvl6pPr marL="457200" algn="l" rtl="0" fontAlgn="base">
        <a:lnSpc>
          <a:spcPct val="90000"/>
        </a:lnSpc>
        <a:spcBef>
          <a:spcPct val="0"/>
        </a:spcBef>
        <a:spcAft>
          <a:spcPct val="0"/>
        </a:spcAft>
        <a:defRPr sz="4400">
          <a:solidFill>
            <a:schemeClr val="tx1"/>
          </a:solidFill>
          <a:latin typeface="Roboto"/>
          <a:ea typeface="微软雅黑" pitchFamily="34" charset="-122"/>
        </a:defRPr>
      </a:lvl6pPr>
      <a:lvl7pPr marL="914400" algn="l" rtl="0" fontAlgn="base">
        <a:lnSpc>
          <a:spcPct val="90000"/>
        </a:lnSpc>
        <a:spcBef>
          <a:spcPct val="0"/>
        </a:spcBef>
        <a:spcAft>
          <a:spcPct val="0"/>
        </a:spcAft>
        <a:defRPr sz="4400">
          <a:solidFill>
            <a:schemeClr val="tx1"/>
          </a:solidFill>
          <a:latin typeface="Roboto"/>
          <a:ea typeface="微软雅黑" pitchFamily="34" charset="-122"/>
        </a:defRPr>
      </a:lvl7pPr>
      <a:lvl8pPr marL="1371600" algn="l" rtl="0" fontAlgn="base">
        <a:lnSpc>
          <a:spcPct val="90000"/>
        </a:lnSpc>
        <a:spcBef>
          <a:spcPct val="0"/>
        </a:spcBef>
        <a:spcAft>
          <a:spcPct val="0"/>
        </a:spcAft>
        <a:defRPr sz="4400">
          <a:solidFill>
            <a:schemeClr val="tx1"/>
          </a:solidFill>
          <a:latin typeface="Roboto"/>
          <a:ea typeface="微软雅黑" pitchFamily="34" charset="-122"/>
        </a:defRPr>
      </a:lvl8pPr>
      <a:lvl9pPr marL="1828800" algn="l" rtl="0" fontAlgn="base">
        <a:lnSpc>
          <a:spcPct val="90000"/>
        </a:lnSpc>
        <a:spcBef>
          <a:spcPct val="0"/>
        </a:spcBef>
        <a:spcAft>
          <a:spcPct val="0"/>
        </a:spcAft>
        <a:defRPr sz="4400">
          <a:solidFill>
            <a:schemeClr val="tx1"/>
          </a:solidFill>
          <a:latin typeface="Roboto"/>
          <a:ea typeface="微软雅黑" pitchFamily="34"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8.png"/><Relationship Id="rId1" Type="http://schemas.microsoft.com/office/2007/relationships/media" Target="../media/media4.mov"/><Relationship Id="rId2" Type="http://schemas.openxmlformats.org/officeDocument/2006/relationships/video" Target="../media/media4.mo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4.xml"/><Relationship Id="rId5" Type="http://schemas.openxmlformats.org/officeDocument/2006/relationships/image" Target="../media/image13.png"/><Relationship Id="rId1" Type="http://schemas.microsoft.com/office/2007/relationships/media" Target="../media/media5.mp4"/><Relationship Id="rId2" Type="http://schemas.openxmlformats.org/officeDocument/2006/relationships/video" Target="../media/media5.mp4"/></Relationships>
</file>

<file path=ppt/slides/_rels/slide17.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6.png"/><Relationship Id="rId1" Type="http://schemas.microsoft.com/office/2007/relationships/media" Target="../media/media2.mov"/><Relationship Id="rId2" Type="http://schemas.openxmlformats.org/officeDocument/2006/relationships/video" Target="../media/media2.mo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7.png"/><Relationship Id="rId1" Type="http://schemas.microsoft.com/office/2007/relationships/media" Target="../media/media3.mov"/><Relationship Id="rId2" Type="http://schemas.openxmlformats.org/officeDocument/2006/relationships/video" Target="../media/media3.mo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4338" name="文本框 9"/>
          <p:cNvSpPr txBox="1">
            <a:spLocks noChangeArrowheads="1"/>
          </p:cNvSpPr>
          <p:nvPr/>
        </p:nvSpPr>
        <p:spPr bwMode="auto">
          <a:xfrm>
            <a:off x="623094" y="3263922"/>
            <a:ext cx="10972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sz="6000" dirty="0">
                <a:solidFill>
                  <a:schemeClr val="bg1"/>
                </a:solidFill>
                <a:latin typeface="Roboto" charset="0"/>
                <a:ea typeface="Roboto" charset="0"/>
                <a:cs typeface="Roboto" charset="0"/>
              </a:rPr>
              <a:t>Quick Note</a:t>
            </a:r>
          </a:p>
        </p:txBody>
      </p:sp>
      <p:pic>
        <p:nvPicPr>
          <p:cNvPr id="1434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0133" y="1102822"/>
            <a:ext cx="2018721" cy="19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文本框 4"/>
          <p:cNvSpPr txBox="1">
            <a:spLocks noChangeArrowheads="1"/>
          </p:cNvSpPr>
          <p:nvPr/>
        </p:nvSpPr>
        <p:spPr bwMode="auto">
          <a:xfrm>
            <a:off x="4834983" y="6065605"/>
            <a:ext cx="40655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just" eaLnBrk="1" hangingPunct="1">
              <a:lnSpc>
                <a:spcPct val="100000"/>
              </a:lnSpc>
              <a:spcBef>
                <a:spcPct val="0"/>
              </a:spcBef>
              <a:buFontTx/>
              <a:buNone/>
            </a:pPr>
            <a:r>
              <a:rPr lang="en-US" altLang="zh-CN" sz="1800" b="1" dirty="0" smtClean="0">
                <a:solidFill>
                  <a:srgbClr val="F2F2F2"/>
                </a:solidFill>
                <a:latin typeface="Open Sans Light" charset="0"/>
                <a:ea typeface="宋体" charset="0"/>
              </a:rPr>
              <a:t>Speaker: Yichen PAN (Eason)</a:t>
            </a:r>
            <a:endParaRPr lang="en-US" altLang="zh-CN" sz="1800" b="1" dirty="0">
              <a:solidFill>
                <a:srgbClr val="F2F2F2"/>
              </a:solidFill>
              <a:latin typeface="Open Sans Light" charset="0"/>
              <a:ea typeface="宋体" charset="0"/>
            </a:endParaRPr>
          </a:p>
          <a:p>
            <a:pPr eaLnBrk="1" hangingPunct="1">
              <a:lnSpc>
                <a:spcPct val="100000"/>
              </a:lnSpc>
              <a:spcBef>
                <a:spcPct val="0"/>
              </a:spcBef>
              <a:buFontTx/>
              <a:buNone/>
            </a:pPr>
            <a:endParaRPr kumimoji="1" lang="zh-CN" altLang="en-US" sz="1800" dirty="0">
              <a:latin typeface="Arial" charset="0"/>
              <a:ea typeface="宋体" charset="0"/>
            </a:endParaRPr>
          </a:p>
        </p:txBody>
      </p:sp>
    </p:spTree>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a:solidFill>
                  <a:schemeClr val="bg1"/>
                </a:solidFill>
                <a:latin typeface="Roboto" pitchFamily="2" charset="0"/>
                <a:ea typeface="+mn-ea"/>
              </a:rPr>
              <a:t>04</a:t>
            </a: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a:latin typeface="Roboto" charset="0"/>
                <a:ea typeface="Roboto" charset="0"/>
                <a:cs typeface="Roboto" charset="0"/>
              </a:rPr>
              <a:t>Audio &amp; Video</a:t>
            </a: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audio&amp;video*.mo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72000" y="1080000"/>
            <a:ext cx="10800000" cy="54000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05</a:t>
            </a:r>
            <a:endParaRPr lang="en-US" altLang="zh-CN" sz="3200" spc="300" dirty="0">
              <a:solidFill>
                <a:schemeClr val="bg1"/>
              </a:solidFill>
              <a:latin typeface="Roboto" pitchFamily="2" charset="0"/>
              <a:ea typeface="+mn-ea"/>
            </a:endParaRP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Share</a:t>
            </a:r>
            <a:endParaRPr lang="en-US" altLang="zh-CN" sz="4000" dirty="0">
              <a:latin typeface="Roboto" charset="0"/>
              <a:ea typeface="Roboto" charset="0"/>
              <a:cs typeface="Roboto" charset="0"/>
            </a:endParaRP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4" name="图片 3"/>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82069769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05</a:t>
            </a:r>
            <a:endParaRPr lang="en-US" altLang="zh-CN" sz="3200" spc="300" dirty="0">
              <a:solidFill>
                <a:schemeClr val="bg1"/>
              </a:solidFill>
              <a:latin typeface="Roboto" pitchFamily="2" charset="0"/>
              <a:ea typeface="+mn-ea"/>
            </a:endParaRP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Share</a:t>
            </a:r>
            <a:endParaRPr lang="en-US" altLang="zh-CN" sz="4000" dirty="0">
              <a:latin typeface="Roboto" charset="0"/>
              <a:ea typeface="Roboto" charset="0"/>
              <a:cs typeface="Roboto" charset="0"/>
            </a:endParaRP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77772050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05</a:t>
            </a:r>
            <a:endParaRPr lang="en-US" altLang="zh-CN" sz="3200" spc="300" dirty="0">
              <a:solidFill>
                <a:schemeClr val="bg1"/>
              </a:solidFill>
              <a:latin typeface="Roboto" pitchFamily="2" charset="0"/>
              <a:ea typeface="+mn-ea"/>
            </a:endParaRP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Share</a:t>
            </a:r>
            <a:endParaRPr lang="en-US" altLang="zh-CN" sz="4000" dirty="0">
              <a:latin typeface="Roboto" charset="0"/>
              <a:ea typeface="Roboto" charset="0"/>
              <a:cs typeface="Roboto" charset="0"/>
            </a:endParaRP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72206004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06</a:t>
            </a:r>
            <a:endParaRPr lang="en-US" altLang="zh-CN" sz="3200" spc="300" dirty="0">
              <a:solidFill>
                <a:schemeClr val="bg1"/>
              </a:solidFill>
              <a:latin typeface="Roboto" pitchFamily="2" charset="0"/>
              <a:ea typeface="+mn-ea"/>
            </a:endParaRP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Online &amp; Offline</a:t>
            </a:r>
            <a:endParaRPr lang="en-US" altLang="zh-CN" sz="4000" dirty="0">
              <a:latin typeface="Roboto" charset="0"/>
              <a:ea typeface="Roboto" charset="0"/>
              <a:cs typeface="Roboto" charset="0"/>
            </a:endParaRP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sp>
        <p:nvSpPr>
          <p:cNvPr id="4" name="文本框 3"/>
          <p:cNvSpPr txBox="1"/>
          <p:nvPr/>
        </p:nvSpPr>
        <p:spPr>
          <a:xfrm>
            <a:off x="985776" y="1669912"/>
            <a:ext cx="10642411" cy="2308324"/>
          </a:xfrm>
          <a:prstGeom prst="rect">
            <a:avLst/>
          </a:prstGeom>
          <a:noFill/>
        </p:spPr>
        <p:txBody>
          <a:bodyPr wrap="square" rtlCol="0">
            <a:spAutoFit/>
          </a:bodyPr>
          <a:lstStyle/>
          <a:p>
            <a:pPr marL="285750" indent="-285750">
              <a:buFont typeface="Arial" charset="0"/>
              <a:buChar char="•"/>
            </a:pPr>
            <a:r>
              <a:rPr kumimoji="1" lang="en-US" altLang="zh-CN" sz="3600" dirty="0" smtClean="0">
                <a:ea typeface="Arial" charset="0"/>
                <a:cs typeface="Arial" charset="0"/>
              </a:rPr>
              <a:t>Online synchronization automatically</a:t>
            </a:r>
          </a:p>
          <a:p>
            <a:pPr marL="285750" indent="-285750">
              <a:buFont typeface="Arial" charset="0"/>
              <a:buChar char="•"/>
            </a:pPr>
            <a:endParaRPr kumimoji="1" lang="en-US" altLang="zh-CN" sz="3600" dirty="0" smtClean="0">
              <a:ea typeface="Arial" charset="0"/>
              <a:cs typeface="Arial" charset="0"/>
            </a:endParaRPr>
          </a:p>
          <a:p>
            <a:endParaRPr kumimoji="1" lang="en-US" altLang="zh-CN" sz="3600" dirty="0" smtClean="0">
              <a:ea typeface="Arial" charset="0"/>
              <a:cs typeface="Arial" charset="0"/>
            </a:endParaRPr>
          </a:p>
          <a:p>
            <a:pPr marL="285750" indent="-285750">
              <a:buFont typeface="Arial" charset="0"/>
              <a:buChar char="•"/>
            </a:pPr>
            <a:r>
              <a:rPr kumimoji="1" lang="en-US" altLang="zh-CN" sz="3600" dirty="0" smtClean="0">
                <a:ea typeface="Arial" charset="0"/>
                <a:cs typeface="Arial" charset="0"/>
              </a:rPr>
              <a:t>Offline saving automatically</a:t>
            </a:r>
            <a:endParaRPr kumimoji="1" lang="zh-CN" altLang="en-US" sz="3600" dirty="0">
              <a:ea typeface="Arial" charset="0"/>
              <a:cs typeface="Arial" charset="0"/>
            </a:endParaRPr>
          </a:p>
        </p:txBody>
      </p:sp>
    </p:spTree>
    <p:extLst>
      <p:ext uri="{BB962C8B-B14F-4D97-AF65-F5344CB8AC3E}">
        <p14:creationId xmlns:p14="http://schemas.microsoft.com/office/powerpoint/2010/main" val="91571185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07</a:t>
            </a:r>
            <a:endParaRPr lang="en-US" altLang="zh-CN" sz="3200" spc="300" dirty="0">
              <a:solidFill>
                <a:schemeClr val="bg1"/>
              </a:solidFill>
              <a:latin typeface="Roboto" pitchFamily="2" charset="0"/>
              <a:ea typeface="+mn-ea"/>
            </a:endParaRPr>
          </a:p>
        </p:txBody>
      </p:sp>
      <p:sp>
        <p:nvSpPr>
          <p:cNvPr id="19459"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Cross Platform</a:t>
            </a:r>
            <a:endParaRPr lang="en-US" altLang="zh-CN" sz="4000" dirty="0">
              <a:latin typeface="Roboto" charset="0"/>
              <a:ea typeface="Roboto" charset="0"/>
              <a:cs typeface="Roboto" charset="0"/>
            </a:endParaRPr>
          </a:p>
        </p:txBody>
      </p:sp>
      <p:sp>
        <p:nvSpPr>
          <p:cNvPr id="19460"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9461"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9462"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9463"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9464"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9465"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4" name="图片 3"/>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90055354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08</a:t>
            </a:r>
            <a:endParaRPr lang="zh-CN" altLang="en-US" sz="3200" spc="300" dirty="0">
              <a:solidFill>
                <a:schemeClr val="bg1"/>
              </a:solidFill>
              <a:latin typeface="Roboto" pitchFamily="2" charset="0"/>
              <a:ea typeface="+mn-ea"/>
            </a:endParaRPr>
          </a:p>
        </p:txBody>
      </p:sp>
      <p:sp>
        <p:nvSpPr>
          <p:cNvPr id="16387"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a:latin typeface="Roboto" charset="0"/>
                <a:ea typeface="Roboto" charset="0"/>
                <a:cs typeface="Roboto" charset="0"/>
              </a:rPr>
              <a:t>Tracking</a:t>
            </a:r>
            <a:r>
              <a:rPr lang="zh-CN" altLang="en-US" sz="4000">
                <a:latin typeface="Roboto" charset="0"/>
                <a:ea typeface="Roboto" charset="0"/>
                <a:cs typeface="Roboto" charset="0"/>
              </a:rPr>
              <a:t> </a:t>
            </a:r>
            <a:r>
              <a:rPr lang="en-US" altLang="zh-CN" sz="4000">
                <a:latin typeface="Roboto" charset="0"/>
                <a:ea typeface="Roboto" charset="0"/>
                <a:cs typeface="Roboto" charset="0"/>
              </a:rPr>
              <a:t>Activity</a:t>
            </a:r>
          </a:p>
        </p:txBody>
      </p:sp>
      <p:sp>
        <p:nvSpPr>
          <p:cNvPr id="16388"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6389"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6390"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6391"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6392"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6393"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4" name="tra*.mp4">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72000" y="1079959"/>
            <a:ext cx="10800000" cy="54000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5362" name="文本框 2"/>
          <p:cNvSpPr txBox="1">
            <a:spLocks noChangeArrowheads="1"/>
          </p:cNvSpPr>
          <p:nvPr/>
        </p:nvSpPr>
        <p:spPr bwMode="auto">
          <a:xfrm>
            <a:off x="1041399" y="292100"/>
            <a:ext cx="631600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None/>
            </a:pPr>
            <a:r>
              <a:rPr kumimoji="1" lang="en-US" altLang="zh-CN" sz="4400" dirty="0" smtClean="0">
                <a:solidFill>
                  <a:schemeClr val="bg1"/>
                </a:solidFill>
                <a:latin typeface="Arial" charset="0"/>
                <a:ea typeface="宋体" charset="0"/>
              </a:rPr>
              <a:t>Conclusion</a:t>
            </a:r>
            <a:endParaRPr kumimoji="1" lang="en-US" altLang="zh-CN" sz="4400" dirty="0">
              <a:solidFill>
                <a:schemeClr val="bg1"/>
              </a:solidFill>
              <a:latin typeface="Arial" charset="0"/>
              <a:ea typeface="宋体" charset="0"/>
            </a:endParaRPr>
          </a:p>
          <a:p>
            <a:pPr eaLnBrk="1" hangingPunct="1">
              <a:lnSpc>
                <a:spcPct val="100000"/>
              </a:lnSpc>
              <a:spcBef>
                <a:spcPct val="0"/>
              </a:spcBef>
              <a:buFontTx/>
              <a:buNone/>
            </a:pPr>
            <a:endParaRPr kumimoji="1" lang="zh-CN" altLang="en-US" sz="4400" b="1" dirty="0">
              <a:solidFill>
                <a:schemeClr val="bg1"/>
              </a:solidFill>
              <a:latin typeface="Arial" charset="0"/>
              <a:ea typeface="宋体" charset="0"/>
            </a:endParaRPr>
          </a:p>
        </p:txBody>
      </p:sp>
      <p:sp>
        <p:nvSpPr>
          <p:cNvPr id="6" name="文本框 5"/>
          <p:cNvSpPr txBox="1"/>
          <p:nvPr/>
        </p:nvSpPr>
        <p:spPr>
          <a:xfrm>
            <a:off x="1143793" y="2293625"/>
            <a:ext cx="9602787" cy="1877437"/>
          </a:xfrm>
          <a:prstGeom prst="rect">
            <a:avLst/>
          </a:prstGeom>
          <a:solidFill>
            <a:srgbClr val="1E222A"/>
          </a:solidFill>
        </p:spPr>
        <p:txBody>
          <a:bodyPr>
            <a:spAutoFit/>
          </a:bodyPr>
          <a:lstStyle/>
          <a:p>
            <a:pPr marL="285750" indent="-285750">
              <a:buFont typeface="Arial" charset="0"/>
              <a:buChar char="•"/>
              <a:defRPr/>
            </a:pPr>
            <a:r>
              <a:rPr kumimoji="1" lang="en-US" altLang="zh-CN" sz="4000" dirty="0" smtClean="0">
                <a:solidFill>
                  <a:schemeClr val="bg1"/>
                </a:solidFill>
              </a:rPr>
              <a:t>Alpha Testing	</a:t>
            </a:r>
            <a:r>
              <a:rPr kumimoji="1" lang="zh-CN" altLang="en-US" sz="4000" dirty="0" smtClean="0">
                <a:solidFill>
                  <a:schemeClr val="bg1"/>
                </a:solidFill>
              </a:rPr>
              <a:t>  ✔</a:t>
            </a:r>
            <a:endParaRPr kumimoji="1" lang="zh-CN" altLang="en-US" sz="3600" dirty="0" smtClean="0">
              <a:ln>
                <a:solidFill>
                  <a:schemeClr val="bg1"/>
                </a:solidFill>
              </a:ln>
              <a:solidFill>
                <a:schemeClr val="bg1"/>
              </a:solidFill>
            </a:endParaRPr>
          </a:p>
          <a:p>
            <a:pPr marL="285750" indent="-285750">
              <a:buFont typeface="Arial" charset="0"/>
              <a:buChar char="•"/>
              <a:defRPr/>
            </a:pPr>
            <a:endParaRPr kumimoji="1" lang="zh-CN" altLang="en-US" sz="3600" dirty="0" smtClean="0">
              <a:solidFill>
                <a:schemeClr val="bg1"/>
              </a:solidFill>
            </a:endParaRPr>
          </a:p>
          <a:p>
            <a:pPr marL="285750" indent="-285750">
              <a:buFont typeface="Arial" charset="0"/>
              <a:buChar char="•"/>
              <a:defRPr/>
            </a:pPr>
            <a:r>
              <a:rPr kumimoji="1" lang="en-US" altLang="zh-CN" sz="4000" dirty="0" smtClean="0">
                <a:solidFill>
                  <a:schemeClr val="bg1"/>
                </a:solidFill>
              </a:rPr>
              <a:t>Beta</a:t>
            </a:r>
            <a:r>
              <a:rPr kumimoji="1" lang="zh-CN" altLang="en-US" sz="4000" dirty="0" smtClean="0">
                <a:solidFill>
                  <a:schemeClr val="bg1"/>
                </a:solidFill>
              </a:rPr>
              <a:t> </a:t>
            </a:r>
            <a:r>
              <a:rPr kumimoji="1" lang="en-US" altLang="zh-CN" sz="4000" dirty="0" smtClean="0">
                <a:solidFill>
                  <a:schemeClr val="bg1"/>
                </a:solidFill>
              </a:rPr>
              <a:t>Testing</a:t>
            </a:r>
            <a:r>
              <a:rPr kumimoji="1" lang="zh-CN" altLang="en-US" sz="4000" dirty="0" smtClean="0">
                <a:solidFill>
                  <a:schemeClr val="bg1"/>
                </a:solidFill>
              </a:rPr>
              <a:t>      </a:t>
            </a:r>
            <a:r>
              <a:rPr kumimoji="1" lang="en-US" altLang="zh-CN" sz="3600" dirty="0" smtClean="0">
                <a:solidFill>
                  <a:schemeClr val="bg1"/>
                </a:solidFill>
              </a:rPr>
              <a:t>....</a:t>
            </a:r>
            <a:endParaRPr kumimoji="1" lang="zh-CN" altLang="en-US" sz="3600" dirty="0">
              <a:solidFill>
                <a:schemeClr val="bg1"/>
              </a:solidFill>
            </a:endParaRPr>
          </a:p>
        </p:txBody>
      </p:sp>
    </p:spTree>
    <p:extLst>
      <p:ext uri="{BB962C8B-B14F-4D97-AF65-F5344CB8AC3E}">
        <p14:creationId xmlns:p14="http://schemas.microsoft.com/office/powerpoint/2010/main" val="65547517"/>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6" name="文本框 5"/>
          <p:cNvSpPr txBox="1"/>
          <p:nvPr/>
        </p:nvSpPr>
        <p:spPr>
          <a:xfrm>
            <a:off x="1150862" y="2583168"/>
            <a:ext cx="10108541" cy="1569660"/>
          </a:xfrm>
          <a:prstGeom prst="rect">
            <a:avLst/>
          </a:prstGeom>
          <a:solidFill>
            <a:srgbClr val="1E222A"/>
          </a:solidFill>
        </p:spPr>
        <p:txBody>
          <a:bodyPr wrap="square">
            <a:spAutoFit/>
          </a:bodyPr>
          <a:lstStyle/>
          <a:p>
            <a:pPr>
              <a:defRPr/>
            </a:pPr>
            <a:r>
              <a:rPr kumimoji="1" lang="en-US" altLang="zh-CN" sz="9600" dirty="0" err="1" smtClean="0">
                <a:solidFill>
                  <a:schemeClr val="bg1"/>
                </a:solidFill>
              </a:rPr>
              <a:t>www.quicknote.cc</a:t>
            </a:r>
            <a:endParaRPr kumimoji="1" lang="zh-CN" altLang="en-US" sz="9600" dirty="0">
              <a:solidFill>
                <a:schemeClr val="bg1"/>
              </a:solidFill>
            </a:endParaRPr>
          </a:p>
        </p:txBody>
      </p:sp>
    </p:spTree>
    <p:extLst>
      <p:ext uri="{BB962C8B-B14F-4D97-AF65-F5344CB8AC3E}">
        <p14:creationId xmlns:p14="http://schemas.microsoft.com/office/powerpoint/2010/main" val="120542335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775"/>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00</a:t>
            </a:r>
            <a:endParaRPr lang="zh-CN" altLang="en-US" sz="3200" spc="300" dirty="0">
              <a:solidFill>
                <a:schemeClr val="bg1"/>
              </a:solidFill>
              <a:latin typeface="Roboto" pitchFamily="2" charset="0"/>
              <a:ea typeface="+mn-ea"/>
            </a:endParaRPr>
          </a:p>
        </p:txBody>
      </p:sp>
      <p:sp>
        <p:nvSpPr>
          <p:cNvPr id="17411" name="文本框 12"/>
          <p:cNvSpPr txBox="1">
            <a:spLocks noChangeArrowheads="1"/>
          </p:cNvSpPr>
          <p:nvPr/>
        </p:nvSpPr>
        <p:spPr bwMode="auto">
          <a:xfrm>
            <a:off x="1793875" y="339725"/>
            <a:ext cx="83026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Our </a:t>
            </a:r>
            <a:r>
              <a:rPr lang="en-US" altLang="zh-CN" sz="4000" dirty="0" smtClean="0">
                <a:latin typeface="Roboto" charset="0"/>
                <a:ea typeface="Roboto" charset="0"/>
                <a:cs typeface="Roboto" charset="0"/>
              </a:rPr>
              <a:t>Team</a:t>
            </a:r>
            <a:r>
              <a:rPr lang="en-US" altLang="zh-CN" sz="4000" dirty="0" smtClean="0">
                <a:latin typeface="Roboto" charset="0"/>
                <a:ea typeface="Roboto" charset="0"/>
                <a:cs typeface="Roboto" charset="0"/>
              </a:rPr>
              <a:t>:</a:t>
            </a:r>
            <a:r>
              <a:rPr lang="zh-CN" altLang="en-US" sz="4000" dirty="0" smtClean="0">
                <a:latin typeface="Roboto" charset="0"/>
                <a:ea typeface="Roboto" charset="0"/>
                <a:cs typeface="Roboto" charset="0"/>
              </a:rPr>
              <a:t> </a:t>
            </a:r>
            <a:r>
              <a:rPr lang="en-US" altLang="zh-CN" sz="4000" dirty="0" smtClean="0">
                <a:latin typeface="Roboto" charset="0"/>
                <a:ea typeface="Roboto" charset="0"/>
                <a:cs typeface="Roboto" charset="0"/>
              </a:rPr>
              <a:t>http</a:t>
            </a:r>
            <a:r>
              <a:rPr lang="en-US" altLang="zh-CN" sz="4000" smtClean="0">
                <a:latin typeface="Roboto" charset="0"/>
                <a:ea typeface="Roboto" charset="0"/>
                <a:cs typeface="Roboto" charset="0"/>
              </a:rPr>
              <a:t>://quicknote.cc</a:t>
            </a:r>
            <a:endParaRPr lang="zh-CN" altLang="en-US" sz="4000" dirty="0" smtClean="0">
              <a:latin typeface="Roboto" charset="0"/>
              <a:ea typeface="Roboto" charset="0"/>
              <a:cs typeface="Roboto" charset="0"/>
            </a:endParaRPr>
          </a:p>
        </p:txBody>
      </p:sp>
      <p:sp>
        <p:nvSpPr>
          <p:cNvPr id="17412"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7413"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7414"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7415"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7416"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7417"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45023895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5362" name="文本框 2"/>
          <p:cNvSpPr txBox="1">
            <a:spLocks noChangeArrowheads="1"/>
          </p:cNvSpPr>
          <p:nvPr/>
        </p:nvSpPr>
        <p:spPr bwMode="auto">
          <a:xfrm>
            <a:off x="1041400" y="292100"/>
            <a:ext cx="3454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kumimoji="1" lang="en-US" altLang="zh-CN" sz="4400" b="1" dirty="0">
                <a:solidFill>
                  <a:schemeClr val="bg1"/>
                </a:solidFill>
                <a:latin typeface="Arial" charset="0"/>
                <a:ea typeface="宋体" charset="0"/>
              </a:rPr>
              <a:t>Overview</a:t>
            </a:r>
            <a:endParaRPr kumimoji="1" lang="zh-CN" altLang="en-US" sz="4400" b="1" dirty="0">
              <a:solidFill>
                <a:schemeClr val="bg1"/>
              </a:solidFill>
              <a:latin typeface="Arial" charset="0"/>
              <a:ea typeface="宋体" charset="0"/>
            </a:endParaRPr>
          </a:p>
        </p:txBody>
      </p:sp>
      <p:sp>
        <p:nvSpPr>
          <p:cNvPr id="15363" name="文本框 3"/>
          <p:cNvSpPr txBox="1">
            <a:spLocks noChangeArrowheads="1"/>
          </p:cNvSpPr>
          <p:nvPr/>
        </p:nvSpPr>
        <p:spPr bwMode="auto">
          <a:xfrm>
            <a:off x="622300" y="1498600"/>
            <a:ext cx="9728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pPr>
            <a:r>
              <a:rPr kumimoji="1" lang="en-US" altLang="zh-CN" sz="3200" dirty="0" smtClean="0">
                <a:solidFill>
                  <a:schemeClr val="bg1"/>
                </a:solidFill>
                <a:latin typeface="Arial" charset="0"/>
                <a:ea typeface="宋体" charset="0"/>
              </a:rPr>
              <a:t>Special features</a:t>
            </a:r>
          </a:p>
          <a:p>
            <a:pPr eaLnBrk="1" hangingPunct="1">
              <a:lnSpc>
                <a:spcPct val="100000"/>
              </a:lnSpc>
              <a:spcBef>
                <a:spcPct val="0"/>
              </a:spcBef>
            </a:pPr>
            <a:endParaRPr kumimoji="1" lang="en-US" altLang="zh-CN" sz="3200" dirty="0" smtClean="0">
              <a:solidFill>
                <a:schemeClr val="bg1"/>
              </a:solidFill>
              <a:latin typeface="Arial" charset="0"/>
              <a:ea typeface="宋体" charset="0"/>
            </a:endParaRPr>
          </a:p>
          <a:p>
            <a:pPr lvl="1" eaLnBrk="1" hangingPunct="1">
              <a:lnSpc>
                <a:spcPct val="100000"/>
              </a:lnSpc>
              <a:spcBef>
                <a:spcPct val="0"/>
              </a:spcBef>
            </a:pPr>
            <a:r>
              <a:rPr kumimoji="1" lang="en-US" altLang="zh-CN" dirty="0" smtClean="0">
                <a:solidFill>
                  <a:schemeClr val="bg1"/>
                </a:solidFill>
                <a:latin typeface="Arial" charset="0"/>
                <a:ea typeface="宋体" charset="0"/>
              </a:rPr>
              <a:t>Practice</a:t>
            </a:r>
          </a:p>
          <a:p>
            <a:pPr lvl="1" eaLnBrk="1" hangingPunct="1">
              <a:lnSpc>
                <a:spcPct val="100000"/>
              </a:lnSpc>
              <a:spcBef>
                <a:spcPct val="0"/>
              </a:spcBef>
            </a:pPr>
            <a:endParaRPr kumimoji="1" lang="en-US" altLang="zh-CN" dirty="0" smtClean="0">
              <a:solidFill>
                <a:schemeClr val="bg1"/>
              </a:solidFill>
              <a:latin typeface="Arial" charset="0"/>
              <a:ea typeface="宋体" charset="0"/>
            </a:endParaRPr>
          </a:p>
          <a:p>
            <a:pPr lvl="1" eaLnBrk="1" hangingPunct="1">
              <a:lnSpc>
                <a:spcPct val="100000"/>
              </a:lnSpc>
              <a:spcBef>
                <a:spcPct val="0"/>
              </a:spcBef>
            </a:pPr>
            <a:r>
              <a:rPr kumimoji="1" lang="en-US" altLang="zh-CN" dirty="0" smtClean="0">
                <a:solidFill>
                  <a:schemeClr val="bg1"/>
                </a:solidFill>
                <a:latin typeface="Arial" charset="0"/>
                <a:ea typeface="宋体" charset="0"/>
              </a:rPr>
              <a:t>Research</a:t>
            </a:r>
          </a:p>
          <a:p>
            <a:pPr lvl="1" eaLnBrk="1" hangingPunct="1">
              <a:lnSpc>
                <a:spcPct val="100000"/>
              </a:lnSpc>
              <a:spcBef>
                <a:spcPct val="0"/>
              </a:spcBef>
            </a:pPr>
            <a:endParaRPr kumimoji="1" lang="en-US" altLang="zh-CN" dirty="0">
              <a:solidFill>
                <a:schemeClr val="bg1"/>
              </a:solidFill>
              <a:latin typeface="Arial" charset="0"/>
              <a:ea typeface="宋体" charset="0"/>
            </a:endParaRPr>
          </a:p>
          <a:p>
            <a:pPr lvl="1" eaLnBrk="1" hangingPunct="1">
              <a:lnSpc>
                <a:spcPct val="100000"/>
              </a:lnSpc>
              <a:spcBef>
                <a:spcPct val="0"/>
              </a:spcBef>
            </a:pPr>
            <a:endParaRPr kumimoji="1" lang="en-US" altLang="zh-CN" dirty="0" smtClean="0">
              <a:solidFill>
                <a:schemeClr val="bg1"/>
              </a:solidFill>
              <a:latin typeface="Arial" charset="0"/>
              <a:ea typeface="宋体" charset="0"/>
            </a:endParaRPr>
          </a:p>
          <a:p>
            <a:pPr eaLnBrk="1" hangingPunct="1">
              <a:lnSpc>
                <a:spcPct val="100000"/>
              </a:lnSpc>
              <a:spcBef>
                <a:spcPct val="0"/>
              </a:spcBef>
            </a:pPr>
            <a:r>
              <a:rPr kumimoji="1" lang="en-US" altLang="zh-CN" sz="3200" dirty="0" smtClean="0">
                <a:solidFill>
                  <a:schemeClr val="bg1"/>
                </a:solidFill>
                <a:latin typeface="Arial" charset="0"/>
                <a:ea typeface="宋体" charset="0"/>
              </a:rPr>
              <a:t>Conclusion</a:t>
            </a:r>
            <a:endParaRPr kumimoji="1" lang="en-US" altLang="zh-CN" sz="3200" dirty="0">
              <a:solidFill>
                <a:schemeClr val="bg1"/>
              </a:solidFill>
              <a:latin typeface="Arial" charset="0"/>
              <a:ea typeface="宋体" charset="0"/>
            </a:endParaRP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775"/>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00</a:t>
            </a:r>
            <a:endParaRPr lang="zh-CN" altLang="en-US" sz="3200" spc="300" dirty="0">
              <a:solidFill>
                <a:schemeClr val="bg1"/>
              </a:solidFill>
              <a:latin typeface="Roboto" pitchFamily="2" charset="0"/>
              <a:ea typeface="+mn-ea"/>
            </a:endParaRPr>
          </a:p>
        </p:txBody>
      </p:sp>
      <p:sp>
        <p:nvSpPr>
          <p:cNvPr id="17411" name="文本框 12"/>
          <p:cNvSpPr txBox="1">
            <a:spLocks noChangeArrowheads="1"/>
          </p:cNvSpPr>
          <p:nvPr/>
        </p:nvSpPr>
        <p:spPr bwMode="auto">
          <a:xfrm>
            <a:off x="1793875" y="339725"/>
            <a:ext cx="83026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Basic: Rich Text</a:t>
            </a:r>
            <a:endParaRPr lang="zh-CN" altLang="en-US" sz="4000" dirty="0" smtClean="0">
              <a:latin typeface="Roboto" charset="0"/>
              <a:ea typeface="Roboto" charset="0"/>
              <a:cs typeface="Roboto" charset="0"/>
            </a:endParaRPr>
          </a:p>
        </p:txBody>
      </p:sp>
      <p:sp>
        <p:nvSpPr>
          <p:cNvPr id="17412"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7413"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7414"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7415"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7416"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7417"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01822757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775"/>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00</a:t>
            </a:r>
            <a:endParaRPr lang="zh-CN" altLang="en-US" sz="3200" spc="300" dirty="0">
              <a:solidFill>
                <a:schemeClr val="bg1"/>
              </a:solidFill>
              <a:latin typeface="Roboto" pitchFamily="2" charset="0"/>
              <a:ea typeface="+mn-ea"/>
            </a:endParaRPr>
          </a:p>
        </p:txBody>
      </p:sp>
      <p:sp>
        <p:nvSpPr>
          <p:cNvPr id="17411" name="文本框 12"/>
          <p:cNvSpPr txBox="1">
            <a:spLocks noChangeArrowheads="1"/>
          </p:cNvSpPr>
          <p:nvPr/>
        </p:nvSpPr>
        <p:spPr bwMode="auto">
          <a:xfrm>
            <a:off x="1793875" y="339725"/>
            <a:ext cx="83026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Basic: Tagging</a:t>
            </a:r>
            <a:endParaRPr lang="zh-CN" altLang="en-US" sz="4000" dirty="0" smtClean="0">
              <a:latin typeface="Roboto" charset="0"/>
              <a:ea typeface="Roboto" charset="0"/>
              <a:cs typeface="Roboto" charset="0"/>
            </a:endParaRPr>
          </a:p>
        </p:txBody>
      </p:sp>
      <p:sp>
        <p:nvSpPr>
          <p:cNvPr id="17412"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7413"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7414"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7415"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7416"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7417"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633108117"/>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5362" name="文本框 2"/>
          <p:cNvSpPr txBox="1">
            <a:spLocks noChangeArrowheads="1"/>
          </p:cNvSpPr>
          <p:nvPr/>
        </p:nvSpPr>
        <p:spPr bwMode="auto">
          <a:xfrm>
            <a:off x="1041399" y="292100"/>
            <a:ext cx="631600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None/>
            </a:pPr>
            <a:r>
              <a:rPr kumimoji="1" lang="en-US" altLang="zh-CN" sz="4400" dirty="0" smtClean="0">
                <a:solidFill>
                  <a:schemeClr val="bg1"/>
                </a:solidFill>
                <a:latin typeface="Arial" charset="0"/>
                <a:ea typeface="宋体" charset="0"/>
              </a:rPr>
              <a:t>Special Features</a:t>
            </a:r>
            <a:endParaRPr kumimoji="1" lang="en-US" altLang="zh-CN" sz="4400" dirty="0">
              <a:solidFill>
                <a:schemeClr val="bg1"/>
              </a:solidFill>
              <a:latin typeface="Arial" charset="0"/>
              <a:ea typeface="宋体" charset="0"/>
            </a:endParaRPr>
          </a:p>
          <a:p>
            <a:pPr eaLnBrk="1" hangingPunct="1">
              <a:lnSpc>
                <a:spcPct val="100000"/>
              </a:lnSpc>
              <a:spcBef>
                <a:spcPct val="0"/>
              </a:spcBef>
              <a:buFontTx/>
              <a:buNone/>
            </a:pPr>
            <a:endParaRPr kumimoji="1" lang="zh-CN" altLang="en-US" sz="4400" b="1" dirty="0">
              <a:solidFill>
                <a:schemeClr val="bg1"/>
              </a:solidFill>
              <a:latin typeface="Arial" charset="0"/>
              <a:ea typeface="宋体" charset="0"/>
            </a:endParaRPr>
          </a:p>
        </p:txBody>
      </p:sp>
      <p:sp>
        <p:nvSpPr>
          <p:cNvPr id="4" name="文本框 3"/>
          <p:cNvSpPr txBox="1">
            <a:spLocks noChangeArrowheads="1"/>
          </p:cNvSpPr>
          <p:nvPr/>
        </p:nvSpPr>
        <p:spPr bwMode="auto">
          <a:xfrm>
            <a:off x="622300" y="1498600"/>
            <a:ext cx="9728200" cy="474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pPr>
            <a:r>
              <a:rPr kumimoji="1" lang="en-US" altLang="zh-CN" sz="3200" dirty="0" smtClean="0">
                <a:solidFill>
                  <a:schemeClr val="bg1"/>
                </a:solidFill>
                <a:latin typeface="Arial" charset="0"/>
                <a:ea typeface="Arial" charset="0"/>
                <a:cs typeface="Arial" charset="0"/>
              </a:rPr>
              <a:t>Practice</a:t>
            </a:r>
          </a:p>
          <a:p>
            <a:pPr lvl="1" eaLnBrk="1" hangingPunct="1"/>
            <a:r>
              <a:rPr kumimoji="1" lang="en-US" altLang="zh-CN" sz="2800" dirty="0">
                <a:solidFill>
                  <a:schemeClr val="bg1"/>
                </a:solidFill>
                <a:latin typeface="Arial" charset="0"/>
                <a:ea typeface="Arial" charset="0"/>
                <a:cs typeface="Arial" charset="0"/>
              </a:rPr>
              <a:t>Multi-media	</a:t>
            </a:r>
          </a:p>
          <a:p>
            <a:pPr lvl="1" eaLnBrk="1" hangingPunct="1"/>
            <a:r>
              <a:rPr kumimoji="1" lang="en-US" altLang="zh-CN" sz="2800" dirty="0">
                <a:solidFill>
                  <a:schemeClr val="bg1"/>
                </a:solidFill>
                <a:latin typeface="Arial" charset="0"/>
                <a:ea typeface="Arial" charset="0"/>
                <a:cs typeface="Arial" charset="0"/>
              </a:rPr>
              <a:t>Drag &amp; Drop</a:t>
            </a:r>
          </a:p>
          <a:p>
            <a:pPr lvl="1" eaLnBrk="1" hangingPunct="1"/>
            <a:r>
              <a:rPr kumimoji="1" lang="en-US" altLang="zh-CN" sz="2800" dirty="0">
                <a:solidFill>
                  <a:schemeClr val="bg1"/>
                </a:solidFill>
                <a:latin typeface="Arial" charset="0"/>
                <a:ea typeface="Arial" charset="0"/>
                <a:cs typeface="Arial" charset="0"/>
              </a:rPr>
              <a:t>Cloud Storage</a:t>
            </a:r>
          </a:p>
          <a:p>
            <a:pPr lvl="1" eaLnBrk="1" hangingPunct="1"/>
            <a:r>
              <a:rPr kumimoji="1" lang="en-US" altLang="zh-CN" sz="2800" dirty="0">
                <a:solidFill>
                  <a:schemeClr val="bg1"/>
                </a:solidFill>
                <a:latin typeface="Arial" charset="0"/>
                <a:ea typeface="Arial" charset="0"/>
                <a:cs typeface="Arial" charset="0"/>
              </a:rPr>
              <a:t>Audio &amp; Video</a:t>
            </a:r>
          </a:p>
          <a:p>
            <a:pPr lvl="1" eaLnBrk="1" hangingPunct="1"/>
            <a:r>
              <a:rPr kumimoji="1" lang="en-US" altLang="zh-CN" sz="2800" dirty="0" smtClean="0">
                <a:solidFill>
                  <a:schemeClr val="bg1"/>
                </a:solidFill>
                <a:latin typeface="Arial" charset="0"/>
                <a:ea typeface="Arial" charset="0"/>
                <a:cs typeface="Arial" charset="0"/>
              </a:rPr>
              <a:t>Sharing</a:t>
            </a:r>
            <a:endParaRPr kumimoji="1" lang="en-US" altLang="zh-CN" sz="2800" dirty="0">
              <a:solidFill>
                <a:schemeClr val="bg1"/>
              </a:solidFill>
              <a:latin typeface="Arial" charset="0"/>
              <a:ea typeface="Arial" charset="0"/>
              <a:cs typeface="Arial" charset="0"/>
            </a:endParaRPr>
          </a:p>
          <a:p>
            <a:pPr lvl="1" eaLnBrk="1" hangingPunct="1"/>
            <a:r>
              <a:rPr kumimoji="1" lang="en-US" altLang="zh-CN" sz="2800" dirty="0">
                <a:solidFill>
                  <a:schemeClr val="bg1"/>
                </a:solidFill>
                <a:latin typeface="Arial" charset="0"/>
                <a:ea typeface="Arial" charset="0"/>
                <a:cs typeface="Arial" charset="0"/>
              </a:rPr>
              <a:t>Online </a:t>
            </a:r>
            <a:r>
              <a:rPr kumimoji="1" lang="en-US" altLang="zh-CN" sz="2800" dirty="0" smtClean="0">
                <a:solidFill>
                  <a:schemeClr val="bg1"/>
                </a:solidFill>
                <a:latin typeface="Arial" charset="0"/>
                <a:ea typeface="Arial" charset="0"/>
                <a:cs typeface="Arial" charset="0"/>
              </a:rPr>
              <a:t>Synchronization </a:t>
            </a:r>
            <a:r>
              <a:rPr kumimoji="1" lang="en-US" altLang="zh-CN" sz="2800" dirty="0">
                <a:solidFill>
                  <a:schemeClr val="bg1"/>
                </a:solidFill>
                <a:latin typeface="Arial" charset="0"/>
                <a:ea typeface="Arial" charset="0"/>
                <a:cs typeface="Arial" charset="0"/>
              </a:rPr>
              <a:t>&amp; Offline </a:t>
            </a:r>
            <a:r>
              <a:rPr kumimoji="1" lang="en-US" altLang="zh-CN" sz="2800" dirty="0" smtClean="0">
                <a:solidFill>
                  <a:schemeClr val="bg1"/>
                </a:solidFill>
                <a:latin typeface="Arial" charset="0"/>
                <a:ea typeface="Arial" charset="0"/>
                <a:cs typeface="Arial" charset="0"/>
              </a:rPr>
              <a:t>Using</a:t>
            </a:r>
            <a:endParaRPr kumimoji="1" lang="en-US" altLang="zh-CN" sz="2800" dirty="0">
              <a:solidFill>
                <a:schemeClr val="bg1"/>
              </a:solidFill>
              <a:latin typeface="Arial" charset="0"/>
              <a:ea typeface="Arial" charset="0"/>
              <a:cs typeface="Arial" charset="0"/>
            </a:endParaRPr>
          </a:p>
          <a:p>
            <a:pPr lvl="1" eaLnBrk="1" hangingPunct="1"/>
            <a:r>
              <a:rPr kumimoji="1" lang="en-US" altLang="zh-CN" sz="2800" dirty="0">
                <a:solidFill>
                  <a:schemeClr val="bg1"/>
                </a:solidFill>
                <a:latin typeface="Arial" charset="0"/>
                <a:ea typeface="Arial" charset="0"/>
                <a:cs typeface="Arial" charset="0"/>
              </a:rPr>
              <a:t>Cross </a:t>
            </a:r>
            <a:r>
              <a:rPr kumimoji="1" lang="en-US" altLang="zh-CN" sz="2800" dirty="0" smtClean="0">
                <a:solidFill>
                  <a:schemeClr val="bg1"/>
                </a:solidFill>
                <a:latin typeface="Arial" charset="0"/>
                <a:ea typeface="Arial" charset="0"/>
                <a:cs typeface="Arial" charset="0"/>
              </a:rPr>
              <a:t>Platform</a:t>
            </a:r>
          </a:p>
          <a:p>
            <a:pPr lvl="1" eaLnBrk="1" hangingPunct="1"/>
            <a:endParaRPr kumimoji="1" lang="en-US" altLang="zh-CN" sz="3200" dirty="0" smtClean="0">
              <a:solidFill>
                <a:schemeClr val="bg1"/>
              </a:solidFill>
              <a:latin typeface="Arial" charset="0"/>
              <a:ea typeface="Arial" charset="0"/>
              <a:cs typeface="Arial" charset="0"/>
            </a:endParaRPr>
          </a:p>
          <a:p>
            <a:pPr eaLnBrk="1" hangingPunct="1">
              <a:lnSpc>
                <a:spcPct val="100000"/>
              </a:lnSpc>
              <a:spcBef>
                <a:spcPct val="0"/>
              </a:spcBef>
            </a:pPr>
            <a:r>
              <a:rPr kumimoji="1" lang="en-US" altLang="zh-CN" sz="3200" dirty="0" smtClean="0">
                <a:solidFill>
                  <a:schemeClr val="bg1"/>
                </a:solidFill>
                <a:latin typeface="Arial" charset="0"/>
                <a:ea typeface="Arial" charset="0"/>
                <a:cs typeface="Arial" charset="0"/>
              </a:rPr>
              <a:t>Research (Tracking)</a:t>
            </a:r>
            <a:endParaRPr kumimoji="1" lang="en-US" altLang="zh-CN" sz="32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24082362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775"/>
          </a:xfrm>
          <a:prstGeom prst="rect">
            <a:avLst/>
          </a:prstGeom>
          <a:noFill/>
        </p:spPr>
        <p:txBody>
          <a:bodyPr>
            <a:spAutoFit/>
          </a:bodyPr>
          <a:lstStyle/>
          <a:p>
            <a:pPr eaLnBrk="1" fontAlgn="auto" hangingPunct="1">
              <a:spcBef>
                <a:spcPts val="0"/>
              </a:spcBef>
              <a:spcAft>
                <a:spcPts val="0"/>
              </a:spcAft>
              <a:defRPr/>
            </a:pPr>
            <a:r>
              <a:rPr lang="en-US" altLang="zh-CN" sz="3200" spc="300" dirty="0" smtClean="0">
                <a:solidFill>
                  <a:schemeClr val="bg1"/>
                </a:solidFill>
                <a:latin typeface="Roboto" pitchFamily="2" charset="0"/>
                <a:ea typeface="+mn-ea"/>
              </a:rPr>
              <a:t>01</a:t>
            </a:r>
            <a:endParaRPr lang="zh-CN" altLang="en-US" sz="3200" spc="300" dirty="0">
              <a:solidFill>
                <a:schemeClr val="bg1"/>
              </a:solidFill>
              <a:latin typeface="Roboto" pitchFamily="2" charset="0"/>
              <a:ea typeface="+mn-ea"/>
            </a:endParaRPr>
          </a:p>
        </p:txBody>
      </p:sp>
      <p:sp>
        <p:nvSpPr>
          <p:cNvPr id="17411" name="文本框 12"/>
          <p:cNvSpPr txBox="1">
            <a:spLocks noChangeArrowheads="1"/>
          </p:cNvSpPr>
          <p:nvPr/>
        </p:nvSpPr>
        <p:spPr bwMode="auto">
          <a:xfrm>
            <a:off x="1793875" y="339725"/>
            <a:ext cx="83026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dirty="0" smtClean="0">
                <a:latin typeface="Roboto" charset="0"/>
                <a:ea typeface="Roboto" charset="0"/>
                <a:cs typeface="Roboto" charset="0"/>
              </a:rPr>
              <a:t>Multi-Media</a:t>
            </a:r>
            <a:endParaRPr lang="zh-CN" altLang="en-US" sz="4000" dirty="0" smtClean="0">
              <a:latin typeface="Roboto" charset="0"/>
              <a:ea typeface="Roboto" charset="0"/>
              <a:cs typeface="Roboto" charset="0"/>
            </a:endParaRPr>
          </a:p>
        </p:txBody>
      </p:sp>
      <p:sp>
        <p:nvSpPr>
          <p:cNvPr id="17412"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7413"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7414"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7415"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7416"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7417"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4" name="multimedia.mo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8200974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6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a:solidFill>
                  <a:schemeClr val="bg1"/>
                </a:solidFill>
                <a:latin typeface="Roboto" pitchFamily="2" charset="0"/>
                <a:ea typeface="+mn-ea"/>
              </a:rPr>
              <a:t>02</a:t>
            </a:r>
            <a:endParaRPr lang="zh-CN" altLang="en-US" sz="3200" spc="300" dirty="0">
              <a:solidFill>
                <a:schemeClr val="bg1"/>
              </a:solidFill>
              <a:latin typeface="Roboto" pitchFamily="2" charset="0"/>
              <a:ea typeface="+mn-ea"/>
            </a:endParaRPr>
          </a:p>
        </p:txBody>
      </p:sp>
      <p:sp>
        <p:nvSpPr>
          <p:cNvPr id="17411"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a:latin typeface="Roboto" charset="0"/>
                <a:ea typeface="Roboto" charset="0"/>
                <a:cs typeface="Roboto" charset="0"/>
              </a:rPr>
              <a:t>Drag &amp; Drop</a:t>
            </a:r>
          </a:p>
        </p:txBody>
      </p:sp>
      <p:sp>
        <p:nvSpPr>
          <p:cNvPr id="17412"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7413"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7414"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7415"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7416"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7417"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dnd*.mo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72000" y="1080000"/>
            <a:ext cx="10800000" cy="5400000"/>
          </a:xfrm>
          <a:prstGeom prst="rect">
            <a:avLst/>
          </a:prstGeom>
        </p:spPr>
      </p:pic>
    </p:spTree>
    <p:extLst>
      <p:ext uri="{BB962C8B-B14F-4D97-AF65-F5344CB8AC3E}">
        <p14:creationId xmlns:p14="http://schemas.microsoft.com/office/powerpoint/2010/main" val="11416161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flipH="1">
            <a:off x="-19050" y="339725"/>
            <a:ext cx="1623105" cy="676275"/>
            <a:chOff x="3533690" y="533400"/>
            <a:chExt cx="1637426" cy="675969"/>
          </a:xfrm>
          <a:solidFill>
            <a:srgbClr val="00B0F1"/>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7"/>
          <p:cNvSpPr txBox="1"/>
          <p:nvPr/>
        </p:nvSpPr>
        <p:spPr bwMode="auto">
          <a:xfrm>
            <a:off x="795338" y="385763"/>
            <a:ext cx="1143000" cy="584200"/>
          </a:xfrm>
          <a:prstGeom prst="rect">
            <a:avLst/>
          </a:prstGeom>
          <a:noFill/>
        </p:spPr>
        <p:txBody>
          <a:bodyPr>
            <a:spAutoFit/>
          </a:bodyPr>
          <a:lstStyle/>
          <a:p>
            <a:pPr eaLnBrk="1" fontAlgn="auto" hangingPunct="1">
              <a:spcBef>
                <a:spcPts val="0"/>
              </a:spcBef>
              <a:spcAft>
                <a:spcPts val="0"/>
              </a:spcAft>
              <a:defRPr/>
            </a:pPr>
            <a:r>
              <a:rPr lang="en-US" altLang="zh-CN" sz="3200" spc="300" dirty="0">
                <a:solidFill>
                  <a:schemeClr val="bg1"/>
                </a:solidFill>
                <a:latin typeface="Roboto" pitchFamily="2" charset="0"/>
                <a:ea typeface="+mn-ea"/>
              </a:rPr>
              <a:t>03</a:t>
            </a:r>
            <a:endParaRPr lang="zh-CN" altLang="en-US" sz="3200" spc="300" dirty="0">
              <a:solidFill>
                <a:schemeClr val="bg1"/>
              </a:solidFill>
              <a:latin typeface="Roboto" pitchFamily="2" charset="0"/>
              <a:ea typeface="+mn-ea"/>
            </a:endParaRPr>
          </a:p>
        </p:txBody>
      </p:sp>
      <p:sp>
        <p:nvSpPr>
          <p:cNvPr id="18435" name="文本框 12"/>
          <p:cNvSpPr txBox="1">
            <a:spLocks noChangeArrowheads="1"/>
          </p:cNvSpPr>
          <p:nvPr/>
        </p:nvSpPr>
        <p:spPr bwMode="auto">
          <a:xfrm>
            <a:off x="1793875" y="339725"/>
            <a:ext cx="8302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eaLnBrk="1" hangingPunct="1">
              <a:lnSpc>
                <a:spcPct val="100000"/>
              </a:lnSpc>
              <a:spcBef>
                <a:spcPct val="0"/>
              </a:spcBef>
              <a:buFontTx/>
              <a:buNone/>
            </a:pPr>
            <a:r>
              <a:rPr lang="en-US" altLang="zh-CN" sz="4000">
                <a:latin typeface="Roboto" charset="0"/>
                <a:ea typeface="Roboto" charset="0"/>
                <a:cs typeface="Roboto" charset="0"/>
              </a:rPr>
              <a:t>Cloud Storage</a:t>
            </a:r>
          </a:p>
        </p:txBody>
      </p:sp>
      <p:sp>
        <p:nvSpPr>
          <p:cNvPr id="18436" name="文本框 63"/>
          <p:cNvSpPr txBox="1">
            <a:spLocks noChangeArrowheads="1"/>
          </p:cNvSpPr>
          <p:nvPr/>
        </p:nvSpPr>
        <p:spPr bwMode="auto">
          <a:xfrm>
            <a:off x="5595938" y="2314575"/>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1</a:t>
            </a:r>
            <a:endParaRPr lang="zh-CN" altLang="en-US" b="1">
              <a:solidFill>
                <a:schemeClr val="bg1"/>
              </a:solidFill>
            </a:endParaRPr>
          </a:p>
        </p:txBody>
      </p:sp>
      <p:sp>
        <p:nvSpPr>
          <p:cNvPr id="18437" name="文本框 64"/>
          <p:cNvSpPr txBox="1">
            <a:spLocks noChangeArrowheads="1"/>
          </p:cNvSpPr>
          <p:nvPr/>
        </p:nvSpPr>
        <p:spPr bwMode="auto">
          <a:xfrm>
            <a:off x="5611813" y="4749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4</a:t>
            </a:r>
            <a:endParaRPr lang="zh-CN" altLang="en-US" b="1">
              <a:solidFill>
                <a:schemeClr val="bg1"/>
              </a:solidFill>
            </a:endParaRPr>
          </a:p>
        </p:txBody>
      </p:sp>
      <p:sp>
        <p:nvSpPr>
          <p:cNvPr id="18438" name="文本框 65"/>
          <p:cNvSpPr txBox="1">
            <a:spLocks noChangeArrowheads="1"/>
          </p:cNvSpPr>
          <p:nvPr/>
        </p:nvSpPr>
        <p:spPr bwMode="auto">
          <a:xfrm>
            <a:off x="4611688" y="4114800"/>
            <a:ext cx="858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3</a:t>
            </a:r>
            <a:endParaRPr lang="zh-CN" altLang="en-US" b="1">
              <a:solidFill>
                <a:schemeClr val="bg1"/>
              </a:solidFill>
            </a:endParaRPr>
          </a:p>
        </p:txBody>
      </p:sp>
      <p:sp>
        <p:nvSpPr>
          <p:cNvPr id="18439" name="文本框 66"/>
          <p:cNvSpPr txBox="1">
            <a:spLocks noChangeArrowheads="1"/>
          </p:cNvSpPr>
          <p:nvPr/>
        </p:nvSpPr>
        <p:spPr bwMode="auto">
          <a:xfrm>
            <a:off x="4587875" y="2921000"/>
            <a:ext cx="858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2</a:t>
            </a:r>
            <a:endParaRPr lang="zh-CN" altLang="en-US" b="1">
              <a:solidFill>
                <a:schemeClr val="bg1"/>
              </a:solidFill>
            </a:endParaRPr>
          </a:p>
        </p:txBody>
      </p:sp>
      <p:sp>
        <p:nvSpPr>
          <p:cNvPr id="18440" name="文本框 67"/>
          <p:cNvSpPr txBox="1">
            <a:spLocks noChangeArrowheads="1"/>
          </p:cNvSpPr>
          <p:nvPr/>
        </p:nvSpPr>
        <p:spPr bwMode="auto">
          <a:xfrm>
            <a:off x="6697663" y="4094163"/>
            <a:ext cx="858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5</a:t>
            </a:r>
            <a:endParaRPr lang="zh-CN" altLang="en-US" b="1">
              <a:solidFill>
                <a:schemeClr val="bg1"/>
              </a:solidFill>
            </a:endParaRPr>
          </a:p>
        </p:txBody>
      </p:sp>
      <p:sp>
        <p:nvSpPr>
          <p:cNvPr id="18441" name="文本框 77"/>
          <p:cNvSpPr txBox="1">
            <a:spLocks noChangeArrowheads="1"/>
          </p:cNvSpPr>
          <p:nvPr/>
        </p:nvSpPr>
        <p:spPr bwMode="auto">
          <a:xfrm>
            <a:off x="6726238" y="2900363"/>
            <a:ext cx="85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Open Sans" charset="0"/>
                <a:ea typeface="冬青黑体简体中文 W3" charset="-122"/>
              </a:defRPr>
            </a:lvl1pPr>
            <a:lvl2pPr marL="742950" indent="-285750">
              <a:lnSpc>
                <a:spcPct val="90000"/>
              </a:lnSpc>
              <a:spcBef>
                <a:spcPts val="500"/>
              </a:spcBef>
              <a:buFont typeface="Arial" charset="0"/>
              <a:buChar char="•"/>
              <a:defRPr sz="2400">
                <a:solidFill>
                  <a:schemeClr val="tx1"/>
                </a:solidFill>
                <a:latin typeface="Open Sans" charset="0"/>
                <a:ea typeface="冬青黑体简体中文 W3" charset="-122"/>
              </a:defRPr>
            </a:lvl2pPr>
            <a:lvl3pPr marL="1143000" indent="-228600">
              <a:lnSpc>
                <a:spcPct val="90000"/>
              </a:lnSpc>
              <a:spcBef>
                <a:spcPts val="500"/>
              </a:spcBef>
              <a:buFont typeface="Arial" charset="0"/>
              <a:buChar char="•"/>
              <a:defRPr sz="2000">
                <a:solidFill>
                  <a:schemeClr val="tx1"/>
                </a:solidFill>
                <a:latin typeface="Open Sans" charset="0"/>
                <a:ea typeface="冬青黑体简体中文 W3" charset="-122"/>
              </a:defRPr>
            </a:lvl3pPr>
            <a:lvl4pPr marL="1600200" indent="-228600">
              <a:lnSpc>
                <a:spcPct val="90000"/>
              </a:lnSpc>
              <a:spcBef>
                <a:spcPts val="500"/>
              </a:spcBef>
              <a:buFont typeface="Arial" charset="0"/>
              <a:buChar char="•"/>
              <a:defRPr sz="2000">
                <a:solidFill>
                  <a:schemeClr val="tx1"/>
                </a:solidFill>
                <a:latin typeface="Open Sans" charset="0"/>
                <a:ea typeface="冬青黑体简体中文 W3" charset="-122"/>
              </a:defRPr>
            </a:lvl4pPr>
            <a:lvl5pPr marL="2057400" indent="-228600">
              <a:lnSpc>
                <a:spcPct val="90000"/>
              </a:lnSpc>
              <a:spcBef>
                <a:spcPts val="500"/>
              </a:spcBef>
              <a:buFont typeface="Arial" charset="0"/>
              <a:buChar char="•"/>
              <a:defRPr sz="2000">
                <a:solidFill>
                  <a:schemeClr val="tx1"/>
                </a:solidFill>
                <a:latin typeface="Open Sans" charset="0"/>
                <a:ea typeface="冬青黑体简体中文 W3"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Open Sans" charset="0"/>
                <a:ea typeface="冬青黑体简体中文 W3" charset="-122"/>
              </a:defRPr>
            </a:lvl9pPr>
          </a:lstStyle>
          <a:p>
            <a:pPr algn="ctr" eaLnBrk="1" hangingPunct="1">
              <a:lnSpc>
                <a:spcPct val="100000"/>
              </a:lnSpc>
              <a:spcBef>
                <a:spcPct val="0"/>
              </a:spcBef>
              <a:buFontTx/>
              <a:buNone/>
            </a:pPr>
            <a:r>
              <a:rPr lang="en-US" altLang="zh-CN" b="1">
                <a:solidFill>
                  <a:schemeClr val="bg1"/>
                </a:solidFill>
              </a:rPr>
              <a:t>6</a:t>
            </a:r>
            <a:endParaRPr lang="zh-CN" altLang="en-US" b="1">
              <a:solidFill>
                <a:schemeClr val="bg1"/>
              </a:solidFill>
            </a:endParaRPr>
          </a:p>
        </p:txBody>
      </p:sp>
      <p:pic>
        <p:nvPicPr>
          <p:cNvPr id="3" name="cloud*.mo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972000" y="1080000"/>
            <a:ext cx="10800000" cy="54000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自定义 3">
      <a:majorFont>
        <a:latin typeface="Roboto"/>
        <a:ea typeface="微软雅黑"/>
        <a:cs typeface=""/>
      </a:majorFont>
      <a:minorFont>
        <a:latin typeface="Open Sans"/>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1C3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docProps/app.xml><?xml version="1.0" encoding="utf-8"?>
<Properties xmlns="http://schemas.openxmlformats.org/officeDocument/2006/extended-properties" xmlns:vt="http://schemas.openxmlformats.org/officeDocument/2006/docPropsVTypes">
  <TotalTime>1184</TotalTime>
  <Words>1130</Words>
  <Application>Microsoft Macintosh PowerPoint</Application>
  <PresentationFormat>宽屏</PresentationFormat>
  <Paragraphs>170</Paragraphs>
  <Slides>18</Slides>
  <Notes>15</Notes>
  <HiddenSlides>0</HiddenSlides>
  <MMClips>5</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Open Sans</vt:lpstr>
      <vt:lpstr>Open Sans Light</vt:lpstr>
      <vt:lpstr>Roboto</vt:lpstr>
      <vt:lpstr>等线</vt:lpstr>
      <vt:lpstr>冬青黑体简体中文 W3</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Shihang WANG (6514904)</dc:creator>
  <cp:lastModifiedBy>Yichen PAN (6514897)</cp:lastModifiedBy>
  <cp:revision>35</cp:revision>
  <dcterms:created xsi:type="dcterms:W3CDTF">2016-08-31T15:13:14Z</dcterms:created>
  <dcterms:modified xsi:type="dcterms:W3CDTF">2016-09-30T06:04:09Z</dcterms:modified>
</cp:coreProperties>
</file>